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9" r:id="rId3"/>
    <p:sldId id="265" r:id="rId4"/>
    <p:sldId id="262" r:id="rId5"/>
    <p:sldId id="267" r:id="rId6"/>
    <p:sldId id="263" r:id="rId7"/>
    <p:sldId id="258" r:id="rId8"/>
    <p:sldId id="264" r:id="rId9"/>
    <p:sldId id="269" r:id="rId10"/>
    <p:sldId id="314" r:id="rId11"/>
    <p:sldId id="272" r:id="rId12"/>
    <p:sldId id="290" r:id="rId13"/>
    <p:sldId id="291" r:id="rId14"/>
    <p:sldId id="292" r:id="rId15"/>
    <p:sldId id="293" r:id="rId16"/>
    <p:sldId id="277" r:id="rId17"/>
    <p:sldId id="278" r:id="rId18"/>
    <p:sldId id="279" r:id="rId19"/>
    <p:sldId id="281" r:id="rId20"/>
    <p:sldId id="282" r:id="rId21"/>
    <p:sldId id="283" r:id="rId22"/>
    <p:sldId id="289" r:id="rId23"/>
    <p:sldId id="284" r:id="rId24"/>
    <p:sldId id="285" r:id="rId25"/>
    <p:sldId id="286" r:id="rId26"/>
    <p:sldId id="315" r:id="rId27"/>
    <p:sldId id="287" r:id="rId28"/>
    <p:sldId id="288" r:id="rId29"/>
    <p:sldId id="316" r:id="rId30"/>
    <p:sldId id="317" r:id="rId31"/>
    <p:sldId id="319" r:id="rId32"/>
    <p:sldId id="318" r:id="rId33"/>
    <p:sldId id="320" r:id="rId34"/>
    <p:sldId id="321" r:id="rId35"/>
    <p:sldId id="322" r:id="rId36"/>
  </p:sldIdLst>
  <p:sldSz cx="12192000" cy="6858000"/>
  <p:notesSz cx="6858000" cy="9144000"/>
  <p:custShowLst>
    <p:custShow name="Custom Show 1" id="0">
      <p:sldLst>
        <p:sld r:id="rId8"/>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B2B2B2"/>
    <a:srgbClr val="FF3300"/>
    <a:srgbClr val="0000CC"/>
    <a:srgbClr val="CC0066"/>
    <a:srgbClr val="CC3300"/>
    <a:srgbClr val="FF0000"/>
    <a:srgbClr val="3366FF"/>
    <a:srgbClr val="00808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013DA8-1833-451A-B14B-2D2A0293DE89}" v="1627" dt="2026-01-09T03:26:29.9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60" autoAdjust="0"/>
    <p:restoredTop sz="94660"/>
  </p:normalViewPr>
  <p:slideViewPr>
    <p:cSldViewPr snapToGrid="0">
      <p:cViewPr varScale="1">
        <p:scale>
          <a:sx n="64" d="100"/>
          <a:sy n="64" d="100"/>
        </p:scale>
        <p:origin x="1118"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Vanderscheuren" userId="fa825b440ab0387a" providerId="LiveId" clId="{49CA82E0-9EB9-4478-8BA5-8CAEF151570D}"/>
    <pc:docChg chg="undo custSel addSld delSld modSld sldOrd">
      <pc:chgData name="Paul Vanderscheuren" userId="fa825b440ab0387a" providerId="LiveId" clId="{49CA82E0-9EB9-4478-8BA5-8CAEF151570D}" dt="2026-01-09T03:45:44.282" v="13390" actId="20577"/>
      <pc:docMkLst>
        <pc:docMk/>
      </pc:docMkLst>
      <pc:sldChg chg="addSp delSp modSp mod setBg setClrOvrMap">
        <pc:chgData name="Paul Vanderscheuren" userId="fa825b440ab0387a" providerId="LiveId" clId="{49CA82E0-9EB9-4478-8BA5-8CAEF151570D}" dt="2025-12-15T21:00:12.141" v="1208" actId="1076"/>
        <pc:sldMkLst>
          <pc:docMk/>
          <pc:sldMk cId="1456417801" sldId="256"/>
        </pc:sldMkLst>
        <pc:spChg chg="mod">
          <ac:chgData name="Paul Vanderscheuren" userId="fa825b440ab0387a" providerId="LiveId" clId="{49CA82E0-9EB9-4478-8BA5-8CAEF151570D}" dt="2025-12-15T21:00:12.141" v="1208" actId="1076"/>
          <ac:spMkLst>
            <pc:docMk/>
            <pc:sldMk cId="1456417801" sldId="256"/>
            <ac:spMk id="2" creationId="{17527C3C-C209-2CFE-572F-2725FB9E268C}"/>
          </ac:spMkLst>
        </pc:spChg>
      </pc:sldChg>
      <pc:sldChg chg="addSp delSp modSp new del mod setBg delDesignElem">
        <pc:chgData name="Paul Vanderscheuren" userId="fa825b440ab0387a" providerId="LiveId" clId="{49CA82E0-9EB9-4478-8BA5-8CAEF151570D}" dt="2026-01-08T19:44:56.347" v="10539" actId="47"/>
        <pc:sldMkLst>
          <pc:docMk/>
          <pc:sldMk cId="3207315208" sldId="257"/>
        </pc:sldMkLst>
        <pc:spChg chg="del">
          <ac:chgData name="Paul Vanderscheuren" userId="fa825b440ab0387a" providerId="LiveId" clId="{49CA82E0-9EB9-4478-8BA5-8CAEF151570D}" dt="2026-01-08T19:44:48.172" v="10538" actId="478"/>
          <ac:spMkLst>
            <pc:docMk/>
            <pc:sldMk cId="3207315208" sldId="257"/>
            <ac:spMk id="4" creationId="{A0D1933A-CA69-5F62-3D13-241F2B5A40F2}"/>
          </ac:spMkLst>
        </pc:spChg>
        <pc:picChg chg="del">
          <ac:chgData name="Paul Vanderscheuren" userId="fa825b440ab0387a" providerId="LiveId" clId="{49CA82E0-9EB9-4478-8BA5-8CAEF151570D}" dt="2026-01-08T19:44:48.172" v="10538" actId="478"/>
          <ac:picMkLst>
            <pc:docMk/>
            <pc:sldMk cId="3207315208" sldId="257"/>
            <ac:picMk id="3" creationId="{CAB84394-2142-DC6B-2929-6E623DE78663}"/>
          </ac:picMkLst>
        </pc:picChg>
      </pc:sldChg>
      <pc:sldChg chg="addSp delSp modSp new mod modTransition setBg addAnim delAnim modAnim">
        <pc:chgData name="Paul Vanderscheuren" userId="fa825b440ab0387a" providerId="LiveId" clId="{49CA82E0-9EB9-4478-8BA5-8CAEF151570D}" dt="2026-01-01T19:30:04.186" v="2203" actId="1076"/>
        <pc:sldMkLst>
          <pc:docMk/>
          <pc:sldMk cId="3095449197" sldId="258"/>
        </pc:sldMkLst>
        <pc:picChg chg="add mod">
          <ac:chgData name="Paul Vanderscheuren" userId="fa825b440ab0387a" providerId="LiveId" clId="{49CA82E0-9EB9-4478-8BA5-8CAEF151570D}" dt="2026-01-01T19:20:27.226" v="2139" actId="1076"/>
          <ac:picMkLst>
            <pc:docMk/>
            <pc:sldMk cId="3095449197" sldId="258"/>
            <ac:picMk id="5" creationId="{16977145-9A3B-A2BE-4A95-9F6F365E4E78}"/>
          </ac:picMkLst>
        </pc:picChg>
        <pc:picChg chg="add mod">
          <ac:chgData name="Paul Vanderscheuren" userId="fa825b440ab0387a" providerId="LiveId" clId="{49CA82E0-9EB9-4478-8BA5-8CAEF151570D}" dt="2026-01-01T19:20:25.435" v="2138" actId="1076"/>
          <ac:picMkLst>
            <pc:docMk/>
            <pc:sldMk cId="3095449197" sldId="258"/>
            <ac:picMk id="8" creationId="{AFAD855B-12B0-22F1-1A73-EA4B4E73B11B}"/>
          </ac:picMkLst>
        </pc:picChg>
        <pc:picChg chg="add mod">
          <ac:chgData name="Paul Vanderscheuren" userId="fa825b440ab0387a" providerId="LiveId" clId="{49CA82E0-9EB9-4478-8BA5-8CAEF151570D}" dt="2026-01-01T19:26:13.123" v="2184" actId="1076"/>
          <ac:picMkLst>
            <pc:docMk/>
            <pc:sldMk cId="3095449197" sldId="258"/>
            <ac:picMk id="10" creationId="{06C816DA-2BAD-E2BB-13B8-D92E9AE44558}"/>
          </ac:picMkLst>
        </pc:picChg>
        <pc:picChg chg="add mod">
          <ac:chgData name="Paul Vanderscheuren" userId="fa825b440ab0387a" providerId="LiveId" clId="{49CA82E0-9EB9-4478-8BA5-8CAEF151570D}" dt="2026-01-01T19:30:04.186" v="2203" actId="1076"/>
          <ac:picMkLst>
            <pc:docMk/>
            <pc:sldMk cId="3095449197" sldId="258"/>
            <ac:picMk id="16" creationId="{677886B9-0935-954D-B0D1-999D9B5797CA}"/>
          </ac:picMkLst>
        </pc:picChg>
        <pc:picChg chg="add mod modCrop">
          <ac:chgData name="Paul Vanderscheuren" userId="fa825b440ab0387a" providerId="LiveId" clId="{49CA82E0-9EB9-4478-8BA5-8CAEF151570D}" dt="2026-01-01T19:20:15.058" v="2135" actId="1076"/>
          <ac:picMkLst>
            <pc:docMk/>
            <pc:sldMk cId="3095449197" sldId="258"/>
            <ac:picMk id="19" creationId="{B7794405-1FDF-E7EB-3F80-C51514922E93}"/>
          </ac:picMkLst>
        </pc:picChg>
        <pc:picChg chg="add mod">
          <ac:chgData name="Paul Vanderscheuren" userId="fa825b440ab0387a" providerId="LiveId" clId="{49CA82E0-9EB9-4478-8BA5-8CAEF151570D}" dt="2026-01-01T19:19:54.794" v="2131" actId="1076"/>
          <ac:picMkLst>
            <pc:docMk/>
            <pc:sldMk cId="3095449197" sldId="258"/>
            <ac:picMk id="22" creationId="{D254466A-6794-536B-4259-0D2DB7E0B521}"/>
          </ac:picMkLst>
        </pc:picChg>
        <pc:picChg chg="add mod">
          <ac:chgData name="Paul Vanderscheuren" userId="fa825b440ab0387a" providerId="LiveId" clId="{49CA82E0-9EB9-4478-8BA5-8CAEF151570D}" dt="2026-01-01T19:25:59.596" v="2183" actId="1076"/>
          <ac:picMkLst>
            <pc:docMk/>
            <pc:sldMk cId="3095449197" sldId="258"/>
            <ac:picMk id="25" creationId="{7E49A8B3-5121-A523-601F-F7BE4B67C027}"/>
          </ac:picMkLst>
        </pc:picChg>
        <pc:picChg chg="add mod">
          <ac:chgData name="Paul Vanderscheuren" userId="fa825b440ab0387a" providerId="LiveId" clId="{49CA82E0-9EB9-4478-8BA5-8CAEF151570D}" dt="2026-01-01T19:20:04.337" v="2132" actId="1076"/>
          <ac:picMkLst>
            <pc:docMk/>
            <pc:sldMk cId="3095449197" sldId="258"/>
            <ac:picMk id="29" creationId="{9799A016-657B-B9CB-2AC7-AF13ACBA5143}"/>
          </ac:picMkLst>
        </pc:picChg>
        <pc:picChg chg="add mod">
          <ac:chgData name="Paul Vanderscheuren" userId="fa825b440ab0387a" providerId="LiveId" clId="{49CA82E0-9EB9-4478-8BA5-8CAEF151570D}" dt="2026-01-01T19:27:07.957" v="2192" actId="1076"/>
          <ac:picMkLst>
            <pc:docMk/>
            <pc:sldMk cId="3095449197" sldId="258"/>
            <ac:picMk id="32" creationId="{DF48F847-B41F-244E-48AD-4B2CB3AAAD3A}"/>
          </ac:picMkLst>
        </pc:picChg>
        <pc:picChg chg="add mod">
          <ac:chgData name="Paul Vanderscheuren" userId="fa825b440ab0387a" providerId="LiveId" clId="{49CA82E0-9EB9-4478-8BA5-8CAEF151570D}" dt="2026-01-01T19:27:10.188" v="2193" actId="1076"/>
          <ac:picMkLst>
            <pc:docMk/>
            <pc:sldMk cId="3095449197" sldId="258"/>
            <ac:picMk id="35" creationId="{68A85D55-1C41-35FC-FEE3-D6745B3AB6A4}"/>
          </ac:picMkLst>
        </pc:picChg>
        <pc:picChg chg="add mod">
          <ac:chgData name="Paul Vanderscheuren" userId="fa825b440ab0387a" providerId="LiveId" clId="{49CA82E0-9EB9-4478-8BA5-8CAEF151570D}" dt="2026-01-01T19:27:12.781" v="2194" actId="1076"/>
          <ac:picMkLst>
            <pc:docMk/>
            <pc:sldMk cId="3095449197" sldId="258"/>
            <ac:picMk id="38" creationId="{984D3340-0878-7B04-6348-D9A0DA23E2E2}"/>
          </ac:picMkLst>
        </pc:picChg>
        <pc:picChg chg="add mod modCrop">
          <ac:chgData name="Paul Vanderscheuren" userId="fa825b440ab0387a" providerId="LiveId" clId="{49CA82E0-9EB9-4478-8BA5-8CAEF151570D}" dt="2026-01-01T19:27:14.708" v="2195" actId="1076"/>
          <ac:picMkLst>
            <pc:docMk/>
            <pc:sldMk cId="3095449197" sldId="258"/>
            <ac:picMk id="41" creationId="{EBA2A99B-CFB2-DE26-9BD8-EF597D25BE05}"/>
          </ac:picMkLst>
        </pc:picChg>
        <pc:picChg chg="add mod modCrop">
          <ac:chgData name="Paul Vanderscheuren" userId="fa825b440ab0387a" providerId="LiveId" clId="{49CA82E0-9EB9-4478-8BA5-8CAEF151570D}" dt="2026-01-01T19:27:22.453" v="2196" actId="1076"/>
          <ac:picMkLst>
            <pc:docMk/>
            <pc:sldMk cId="3095449197" sldId="258"/>
            <ac:picMk id="44" creationId="{CB0D51F6-F02D-6869-BA09-D1DC7997C05E}"/>
          </ac:picMkLst>
        </pc:picChg>
        <pc:picChg chg="add mod modCrop">
          <ac:chgData name="Paul Vanderscheuren" userId="fa825b440ab0387a" providerId="LiveId" clId="{49CA82E0-9EB9-4478-8BA5-8CAEF151570D}" dt="2026-01-01T19:27:28.263" v="2198" actId="14100"/>
          <ac:picMkLst>
            <pc:docMk/>
            <pc:sldMk cId="3095449197" sldId="258"/>
            <ac:picMk id="47" creationId="{1DBE89C1-CC84-4FE8-5167-B3A646009137}"/>
          </ac:picMkLst>
        </pc:picChg>
        <pc:picChg chg="add mod">
          <ac:chgData name="Paul Vanderscheuren" userId="fa825b440ab0387a" providerId="LiveId" clId="{49CA82E0-9EB9-4478-8BA5-8CAEF151570D}" dt="2026-01-01T19:27:39.365" v="2201" actId="1076"/>
          <ac:picMkLst>
            <pc:docMk/>
            <pc:sldMk cId="3095449197" sldId="258"/>
            <ac:picMk id="50" creationId="{28645E14-3A2A-DC98-1329-14C62B262325}"/>
          </ac:picMkLst>
        </pc:picChg>
        <pc:picChg chg="add mod modCrop">
          <ac:chgData name="Paul Vanderscheuren" userId="fa825b440ab0387a" providerId="LiveId" clId="{49CA82E0-9EB9-4478-8BA5-8CAEF151570D}" dt="2026-01-01T19:23:27.446" v="2174" actId="732"/>
          <ac:picMkLst>
            <pc:docMk/>
            <pc:sldMk cId="3095449197" sldId="258"/>
            <ac:picMk id="53" creationId="{133F216C-F14F-F201-5586-27E170E9868A}"/>
          </ac:picMkLst>
        </pc:picChg>
        <pc:picChg chg="add mod modCrop">
          <ac:chgData name="Paul Vanderscheuren" userId="fa825b440ab0387a" providerId="LiveId" clId="{49CA82E0-9EB9-4478-8BA5-8CAEF151570D}" dt="2026-01-01T19:19:28.847" v="2123" actId="1076"/>
          <ac:picMkLst>
            <pc:docMk/>
            <pc:sldMk cId="3095449197" sldId="258"/>
            <ac:picMk id="56" creationId="{4C2BA359-21BC-C08F-29A9-92C463DB4DB0}"/>
          </ac:picMkLst>
        </pc:picChg>
        <pc:picChg chg="add mod modCrop">
          <ac:chgData name="Paul Vanderscheuren" userId="fa825b440ab0387a" providerId="LiveId" clId="{49CA82E0-9EB9-4478-8BA5-8CAEF151570D}" dt="2026-01-01T19:20:46.074" v="2143" actId="1076"/>
          <ac:picMkLst>
            <pc:docMk/>
            <pc:sldMk cId="3095449197" sldId="258"/>
            <ac:picMk id="58" creationId="{BBD1F0AD-595D-4638-EEDA-8FFD52901D60}"/>
          </ac:picMkLst>
        </pc:picChg>
        <pc:picChg chg="add mod">
          <ac:chgData name="Paul Vanderscheuren" userId="fa825b440ab0387a" providerId="LiveId" clId="{49CA82E0-9EB9-4478-8BA5-8CAEF151570D}" dt="2026-01-01T19:20:48.097" v="2144" actId="1076"/>
          <ac:picMkLst>
            <pc:docMk/>
            <pc:sldMk cId="3095449197" sldId="258"/>
            <ac:picMk id="61" creationId="{49E9993E-FB2C-21EF-9F37-3DD8A23F2B9B}"/>
          </ac:picMkLst>
        </pc:picChg>
        <pc:picChg chg="add mod">
          <ac:chgData name="Paul Vanderscheuren" userId="fa825b440ab0387a" providerId="LiveId" clId="{49CA82E0-9EB9-4478-8BA5-8CAEF151570D}" dt="2026-01-01T19:20:50.738" v="2145" actId="1076"/>
          <ac:picMkLst>
            <pc:docMk/>
            <pc:sldMk cId="3095449197" sldId="258"/>
            <ac:picMk id="64" creationId="{794DE963-F1D9-128D-5812-F86B4F5620C9}"/>
          </ac:picMkLst>
        </pc:picChg>
        <pc:picChg chg="add mod">
          <ac:chgData name="Paul Vanderscheuren" userId="fa825b440ab0387a" providerId="LiveId" clId="{49CA82E0-9EB9-4478-8BA5-8CAEF151570D}" dt="2026-01-01T19:20:52.723" v="2146" actId="1076"/>
          <ac:picMkLst>
            <pc:docMk/>
            <pc:sldMk cId="3095449197" sldId="258"/>
            <ac:picMk id="67" creationId="{8287DDB0-B4C9-C978-DB9B-5B6800DC6AF7}"/>
          </ac:picMkLst>
        </pc:picChg>
        <pc:picChg chg="add mod">
          <ac:chgData name="Paul Vanderscheuren" userId="fa825b440ab0387a" providerId="LiveId" clId="{49CA82E0-9EB9-4478-8BA5-8CAEF151570D}" dt="2026-01-01T19:29:26.656" v="2202" actId="14100"/>
          <ac:picMkLst>
            <pc:docMk/>
            <pc:sldMk cId="3095449197" sldId="258"/>
            <ac:picMk id="72" creationId="{A392D303-02D8-3CDB-E7E2-BDB0863E0E7E}"/>
          </ac:picMkLst>
        </pc:picChg>
        <pc:picChg chg="add mod">
          <ac:chgData name="Paul Vanderscheuren" userId="fa825b440ab0387a" providerId="LiveId" clId="{49CA82E0-9EB9-4478-8BA5-8CAEF151570D}" dt="2026-01-01T19:21:00.300" v="2150" actId="1076"/>
          <ac:picMkLst>
            <pc:docMk/>
            <pc:sldMk cId="3095449197" sldId="258"/>
            <ac:picMk id="75" creationId="{F566B850-40E1-762B-737E-8E7D483B63EC}"/>
          </ac:picMkLst>
        </pc:picChg>
        <pc:picChg chg="add mod">
          <ac:chgData name="Paul Vanderscheuren" userId="fa825b440ab0387a" providerId="LiveId" clId="{49CA82E0-9EB9-4478-8BA5-8CAEF151570D}" dt="2026-01-01T19:21:02.522" v="2151" actId="1076"/>
          <ac:picMkLst>
            <pc:docMk/>
            <pc:sldMk cId="3095449197" sldId="258"/>
            <ac:picMk id="78" creationId="{BAE521D0-005A-72DE-6B44-BB77C5D7F0C3}"/>
          </ac:picMkLst>
        </pc:picChg>
      </pc:sldChg>
      <pc:sldChg chg="addSp delSp modSp new mod setBg">
        <pc:chgData name="Paul Vanderscheuren" userId="fa825b440ab0387a" providerId="LiveId" clId="{49CA82E0-9EB9-4478-8BA5-8CAEF151570D}" dt="2025-12-30T21:53:08.008" v="1225"/>
        <pc:sldMkLst>
          <pc:docMk/>
          <pc:sldMk cId="2391684966" sldId="259"/>
        </pc:sldMkLst>
        <pc:picChg chg="add mod">
          <ac:chgData name="Paul Vanderscheuren" userId="fa825b440ab0387a" providerId="LiveId" clId="{49CA82E0-9EB9-4478-8BA5-8CAEF151570D}" dt="2025-12-30T21:52:11.182" v="1217" actId="1440"/>
          <ac:picMkLst>
            <pc:docMk/>
            <pc:sldMk cId="2391684966" sldId="259"/>
            <ac:picMk id="5" creationId="{9B2B463C-892E-3832-FAFC-2A7AF385FA2E}"/>
          </ac:picMkLst>
        </pc:picChg>
      </pc:sldChg>
      <pc:sldChg chg="addSp delSp modSp new del mod setBg">
        <pc:chgData name="Paul Vanderscheuren" userId="fa825b440ab0387a" providerId="LiveId" clId="{49CA82E0-9EB9-4478-8BA5-8CAEF151570D}" dt="2026-01-08T03:43:09.364" v="10461" actId="47"/>
        <pc:sldMkLst>
          <pc:docMk/>
          <pc:sldMk cId="1399706807" sldId="260"/>
        </pc:sldMkLst>
      </pc:sldChg>
      <pc:sldChg chg="addSp delSp modSp new mod setBg">
        <pc:chgData name="Paul Vanderscheuren" userId="fa825b440ab0387a" providerId="LiveId" clId="{49CA82E0-9EB9-4478-8BA5-8CAEF151570D}" dt="2025-12-30T22:10:18.733" v="1556"/>
        <pc:sldMkLst>
          <pc:docMk/>
          <pc:sldMk cId="4181562964" sldId="262"/>
        </pc:sldMkLst>
        <pc:spChg chg="add mod">
          <ac:chgData name="Paul Vanderscheuren" userId="fa825b440ab0387a" providerId="LiveId" clId="{49CA82E0-9EB9-4478-8BA5-8CAEF151570D}" dt="2025-12-30T22:07:21.435" v="1452" actId="114"/>
          <ac:spMkLst>
            <pc:docMk/>
            <pc:sldMk cId="4181562964" sldId="262"/>
            <ac:spMk id="7" creationId="{AA339A9B-6E4A-F2CC-F897-0246EABE829B}"/>
          </ac:spMkLst>
        </pc:spChg>
        <pc:picChg chg="add mod">
          <ac:chgData name="Paul Vanderscheuren" userId="fa825b440ab0387a" providerId="LiveId" clId="{49CA82E0-9EB9-4478-8BA5-8CAEF151570D}" dt="2025-12-30T22:09:15.763" v="1457" actId="1440"/>
          <ac:picMkLst>
            <pc:docMk/>
            <pc:sldMk cId="4181562964" sldId="262"/>
            <ac:picMk id="5" creationId="{4FD56065-BA85-BD00-777E-69CFB9A7EE33}"/>
          </ac:picMkLst>
        </pc:picChg>
      </pc:sldChg>
      <pc:sldChg chg="addSp delSp modSp new mod setBg">
        <pc:chgData name="Paul Vanderscheuren" userId="fa825b440ab0387a" providerId="LiveId" clId="{49CA82E0-9EB9-4478-8BA5-8CAEF151570D}" dt="2025-12-30T22:17:04.823" v="1709"/>
        <pc:sldMkLst>
          <pc:docMk/>
          <pc:sldMk cId="2824174803" sldId="263"/>
        </pc:sldMkLst>
        <pc:spChg chg="add mod">
          <ac:chgData name="Paul Vanderscheuren" userId="fa825b440ab0387a" providerId="LiveId" clId="{49CA82E0-9EB9-4478-8BA5-8CAEF151570D}" dt="2025-12-30T22:15:14.436" v="1651" actId="1076"/>
          <ac:spMkLst>
            <pc:docMk/>
            <pc:sldMk cId="2824174803" sldId="263"/>
            <ac:spMk id="4" creationId="{194C9519-7BB4-394E-2724-8A29EE0B2BF4}"/>
          </ac:spMkLst>
        </pc:spChg>
        <pc:spChg chg="add">
          <ac:chgData name="Paul Vanderscheuren" userId="fa825b440ab0387a" providerId="LiveId" clId="{49CA82E0-9EB9-4478-8BA5-8CAEF151570D}" dt="2025-12-30T22:12:27.444" v="1562" actId="26606"/>
          <ac:spMkLst>
            <pc:docMk/>
            <pc:sldMk cId="2824174803" sldId="263"/>
            <ac:spMk id="16" creationId="{42A4FC2C-047E-45A5-965D-8E1E3BF09BC6}"/>
          </ac:spMkLst>
        </pc:spChg>
        <pc:picChg chg="add mod">
          <ac:chgData name="Paul Vanderscheuren" userId="fa825b440ab0387a" providerId="LiveId" clId="{49CA82E0-9EB9-4478-8BA5-8CAEF151570D}" dt="2025-12-30T22:15:09.500" v="1650" actId="1076"/>
          <ac:picMkLst>
            <pc:docMk/>
            <pc:sldMk cId="2824174803" sldId="263"/>
            <ac:picMk id="3" creationId="{E3318B70-D64A-1E9E-3DBE-D57B4D9FF04E}"/>
          </ac:picMkLst>
        </pc:picChg>
      </pc:sldChg>
      <pc:sldChg chg="addSp delSp modSp new mod setBg">
        <pc:chgData name="Paul Vanderscheuren" userId="fa825b440ab0387a" providerId="LiveId" clId="{49CA82E0-9EB9-4478-8BA5-8CAEF151570D}" dt="2025-12-30T22:36:04.145" v="1972" actId="26606"/>
        <pc:sldMkLst>
          <pc:docMk/>
          <pc:sldMk cId="3429201452" sldId="264"/>
        </pc:sldMkLst>
        <pc:spChg chg="add mod ord">
          <ac:chgData name="Paul Vanderscheuren" userId="fa825b440ab0387a" providerId="LiveId" clId="{49CA82E0-9EB9-4478-8BA5-8CAEF151570D}" dt="2025-12-30T22:36:04.145" v="1972" actId="26606"/>
          <ac:spMkLst>
            <pc:docMk/>
            <pc:sldMk cId="3429201452" sldId="264"/>
            <ac:spMk id="4" creationId="{EE47CA75-072B-B472-D2E7-E57A6F427D39}"/>
          </ac:spMkLst>
        </pc:spChg>
        <pc:spChg chg="add">
          <ac:chgData name="Paul Vanderscheuren" userId="fa825b440ab0387a" providerId="LiveId" clId="{49CA82E0-9EB9-4478-8BA5-8CAEF151570D}" dt="2025-12-30T22:36:04.145" v="1972" actId="26606"/>
          <ac:spMkLst>
            <pc:docMk/>
            <pc:sldMk cId="3429201452" sldId="264"/>
            <ac:spMk id="43" creationId="{E8A8EAB8-D2FF-444D-B34B-7D32F106AD0E}"/>
          </ac:spMkLst>
        </pc:spChg>
        <pc:picChg chg="add mod ord">
          <ac:chgData name="Paul Vanderscheuren" userId="fa825b440ab0387a" providerId="LiveId" clId="{49CA82E0-9EB9-4478-8BA5-8CAEF151570D}" dt="2025-12-30T22:36:04.145" v="1972" actId="26606"/>
          <ac:picMkLst>
            <pc:docMk/>
            <pc:sldMk cId="3429201452" sldId="264"/>
            <ac:picMk id="3" creationId="{38BDCD3F-3FF8-DA48-8621-25CF3F78D7E0}"/>
          </ac:picMkLst>
        </pc:picChg>
        <pc:cxnChg chg="add">
          <ac:chgData name="Paul Vanderscheuren" userId="fa825b440ab0387a" providerId="LiveId" clId="{49CA82E0-9EB9-4478-8BA5-8CAEF151570D}" dt="2025-12-30T22:36:04.145" v="1972" actId="26606"/>
          <ac:cxnSpMkLst>
            <pc:docMk/>
            <pc:sldMk cId="3429201452" sldId="264"/>
            <ac:cxnSpMk id="44" creationId="{EEA38897-7BA3-4408-8083-3235339C4A60}"/>
          </ac:cxnSpMkLst>
        </pc:cxnChg>
        <pc:cxnChg chg="add">
          <ac:chgData name="Paul Vanderscheuren" userId="fa825b440ab0387a" providerId="LiveId" clId="{49CA82E0-9EB9-4478-8BA5-8CAEF151570D}" dt="2025-12-30T22:36:04.145" v="1972" actId="26606"/>
          <ac:cxnSpMkLst>
            <pc:docMk/>
            <pc:sldMk cId="3429201452" sldId="264"/>
            <ac:cxnSpMk id="45" creationId="{F11AD06B-AB20-4097-8606-5DA00DBACE88}"/>
          </ac:cxnSpMkLst>
        </pc:cxnChg>
      </pc:sldChg>
      <pc:sldChg chg="addSp delSp modSp new mod setBg">
        <pc:chgData name="Paul Vanderscheuren" userId="fa825b440ab0387a" providerId="LiveId" clId="{49CA82E0-9EB9-4478-8BA5-8CAEF151570D}" dt="2026-01-08T19:40:59.094" v="10537" actId="1076"/>
        <pc:sldMkLst>
          <pc:docMk/>
          <pc:sldMk cId="500986525" sldId="265"/>
        </pc:sldMkLst>
        <pc:spChg chg="add mod">
          <ac:chgData name="Paul Vanderscheuren" userId="fa825b440ab0387a" providerId="LiveId" clId="{49CA82E0-9EB9-4478-8BA5-8CAEF151570D}" dt="2026-01-08T19:40:59.094" v="10537" actId="1076"/>
          <ac:spMkLst>
            <pc:docMk/>
            <pc:sldMk cId="500986525" sldId="265"/>
            <ac:spMk id="6" creationId="{434112A8-9978-66AE-F954-58EDD177A738}"/>
          </ac:spMkLst>
        </pc:spChg>
        <pc:spChg chg="add">
          <ac:chgData name="Paul Vanderscheuren" userId="fa825b440ab0387a" providerId="LiveId" clId="{49CA82E0-9EB9-4478-8BA5-8CAEF151570D}" dt="2026-01-06T03:14:34.454" v="2403" actId="26606"/>
          <ac:spMkLst>
            <pc:docMk/>
            <pc:sldMk cId="500986525" sldId="265"/>
            <ac:spMk id="21" creationId="{04812C46-200A-4DEB-A05E-3ED6C68C2387}"/>
          </ac:spMkLst>
        </pc:spChg>
        <pc:spChg chg="add">
          <ac:chgData name="Paul Vanderscheuren" userId="fa825b440ab0387a" providerId="LiveId" clId="{49CA82E0-9EB9-4478-8BA5-8CAEF151570D}" dt="2026-01-06T03:14:34.454" v="2403" actId="26606"/>
          <ac:spMkLst>
            <pc:docMk/>
            <pc:sldMk cId="500986525" sldId="265"/>
            <ac:spMk id="23" creationId="{D1EA859B-E555-4109-94F3-6700E046E008}"/>
          </ac:spMkLst>
        </pc:spChg>
        <pc:picChg chg="add mod ord">
          <ac:chgData name="Paul Vanderscheuren" userId="fa825b440ab0387a" providerId="LiveId" clId="{49CA82E0-9EB9-4478-8BA5-8CAEF151570D}" dt="2026-01-06T03:14:10.800" v="2400" actId="26606"/>
          <ac:picMkLst>
            <pc:docMk/>
            <pc:sldMk cId="500986525" sldId="265"/>
            <ac:picMk id="5" creationId="{5DF66AAE-F080-0823-73CE-2956B479B7A4}"/>
          </ac:picMkLst>
        </pc:picChg>
      </pc:sldChg>
      <pc:sldChg chg="addSp modSp new del mod setBg">
        <pc:chgData name="Paul Vanderscheuren" userId="fa825b440ab0387a" providerId="LiveId" clId="{49CA82E0-9EB9-4478-8BA5-8CAEF151570D}" dt="2026-01-08T03:43:10.166" v="10462" actId="47"/>
        <pc:sldMkLst>
          <pc:docMk/>
          <pc:sldMk cId="1262563898" sldId="266"/>
        </pc:sldMkLst>
      </pc:sldChg>
      <pc:sldChg chg="addSp modSp new mod setBg">
        <pc:chgData name="Paul Vanderscheuren" userId="fa825b440ab0387a" providerId="LiveId" clId="{49CA82E0-9EB9-4478-8BA5-8CAEF151570D}" dt="2026-01-09T03:33:26.223" v="13389" actId="255"/>
        <pc:sldMkLst>
          <pc:docMk/>
          <pc:sldMk cId="1646277654" sldId="267"/>
        </pc:sldMkLst>
        <pc:spChg chg="add mod">
          <ac:chgData name="Paul Vanderscheuren" userId="fa825b440ab0387a" providerId="LiveId" clId="{49CA82E0-9EB9-4478-8BA5-8CAEF151570D}" dt="2026-01-09T03:33:26.223" v="13389" actId="255"/>
          <ac:spMkLst>
            <pc:docMk/>
            <pc:sldMk cId="1646277654" sldId="267"/>
            <ac:spMk id="2" creationId="{BAB4E05C-B0CE-FDEF-E1CE-750AA715B341}"/>
          </ac:spMkLst>
        </pc:spChg>
        <pc:spChg chg="add">
          <ac:chgData name="Paul Vanderscheuren" userId="fa825b440ab0387a" providerId="LiveId" clId="{49CA82E0-9EB9-4478-8BA5-8CAEF151570D}" dt="2026-01-06T03:24:20.013" v="2659" actId="26606"/>
          <ac:spMkLst>
            <pc:docMk/>
            <pc:sldMk cId="1646277654" sldId="267"/>
            <ac:spMk id="7" creationId="{4BC99CB9-DDAD-44A2-8A1C-E3AF4E72DF5C}"/>
          </ac:spMkLst>
        </pc:spChg>
        <pc:spChg chg="add">
          <ac:chgData name="Paul Vanderscheuren" userId="fa825b440ab0387a" providerId="LiveId" clId="{49CA82E0-9EB9-4478-8BA5-8CAEF151570D}" dt="2026-01-06T03:24:20.013" v="2659" actId="26606"/>
          <ac:spMkLst>
            <pc:docMk/>
            <pc:sldMk cId="1646277654" sldId="267"/>
            <ac:spMk id="9" creationId="{64053CBF-3932-45FF-8285-EE5146085F3A}"/>
          </ac:spMkLst>
        </pc:spChg>
        <pc:grpChg chg="add">
          <ac:chgData name="Paul Vanderscheuren" userId="fa825b440ab0387a" providerId="LiveId" clId="{49CA82E0-9EB9-4478-8BA5-8CAEF151570D}" dt="2026-01-06T03:24:20.013" v="2659" actId="26606"/>
          <ac:grpSpMkLst>
            <pc:docMk/>
            <pc:sldMk cId="1646277654" sldId="267"/>
            <ac:grpSpMk id="11" creationId="{2E751C04-BEA6-446B-A678-9C74819EBD4C}"/>
          </ac:grpSpMkLst>
        </pc:grpChg>
        <pc:grpChg chg="add">
          <ac:chgData name="Paul Vanderscheuren" userId="fa825b440ab0387a" providerId="LiveId" clId="{49CA82E0-9EB9-4478-8BA5-8CAEF151570D}" dt="2026-01-06T03:24:20.013" v="2659" actId="26606"/>
          <ac:grpSpMkLst>
            <pc:docMk/>
            <pc:sldMk cId="1646277654" sldId="267"/>
            <ac:grpSpMk id="17" creationId="{B63ACBA3-DEFD-4C6D-BBA0-64468FA99C2D}"/>
          </ac:grpSpMkLst>
        </pc:grpChg>
      </pc:sldChg>
      <pc:sldChg chg="addSp modSp new del mod setBg">
        <pc:chgData name="Paul Vanderscheuren" userId="fa825b440ab0387a" providerId="LiveId" clId="{49CA82E0-9EB9-4478-8BA5-8CAEF151570D}" dt="2026-01-08T03:43:29.385" v="10463" actId="47"/>
        <pc:sldMkLst>
          <pc:docMk/>
          <pc:sldMk cId="1117059705" sldId="268"/>
        </pc:sldMkLst>
      </pc:sldChg>
      <pc:sldChg chg="addSp delSp modSp new mod setBg">
        <pc:chgData name="Paul Vanderscheuren" userId="fa825b440ab0387a" providerId="LiveId" clId="{49CA82E0-9EB9-4478-8BA5-8CAEF151570D}" dt="2026-01-06T03:37:09.476" v="2733" actId="26606"/>
        <pc:sldMkLst>
          <pc:docMk/>
          <pc:sldMk cId="2730903672" sldId="269"/>
        </pc:sldMkLst>
        <pc:spChg chg="add mod">
          <ac:chgData name="Paul Vanderscheuren" userId="fa825b440ab0387a" providerId="LiveId" clId="{49CA82E0-9EB9-4478-8BA5-8CAEF151570D}" dt="2026-01-06T03:37:09.476" v="2733" actId="26606"/>
          <ac:spMkLst>
            <pc:docMk/>
            <pc:sldMk cId="2730903672" sldId="269"/>
            <ac:spMk id="4" creationId="{F7529087-578F-60D2-44C1-5AFED2A2AA79}"/>
          </ac:spMkLst>
        </pc:spChg>
        <pc:spChg chg="add">
          <ac:chgData name="Paul Vanderscheuren" userId="fa825b440ab0387a" providerId="LiveId" clId="{49CA82E0-9EB9-4478-8BA5-8CAEF151570D}" dt="2026-01-06T03:37:09.476" v="2733" actId="26606"/>
          <ac:spMkLst>
            <pc:docMk/>
            <pc:sldMk cId="2730903672" sldId="269"/>
            <ac:spMk id="64" creationId="{E8A8EAB8-D2FF-444D-B34B-7D32F106AD0E}"/>
          </ac:spMkLst>
        </pc:spChg>
        <pc:picChg chg="add mod ord">
          <ac:chgData name="Paul Vanderscheuren" userId="fa825b440ab0387a" providerId="LiveId" clId="{49CA82E0-9EB9-4478-8BA5-8CAEF151570D}" dt="2026-01-06T03:37:09.476" v="2733" actId="26606"/>
          <ac:picMkLst>
            <pc:docMk/>
            <pc:sldMk cId="2730903672" sldId="269"/>
            <ac:picMk id="3" creationId="{3B0F769B-28E3-2C41-DD47-20E73E4527B9}"/>
          </ac:picMkLst>
        </pc:picChg>
        <pc:cxnChg chg="add">
          <ac:chgData name="Paul Vanderscheuren" userId="fa825b440ab0387a" providerId="LiveId" clId="{49CA82E0-9EB9-4478-8BA5-8CAEF151570D}" dt="2026-01-06T03:37:09.476" v="2733" actId="26606"/>
          <ac:cxnSpMkLst>
            <pc:docMk/>
            <pc:sldMk cId="2730903672" sldId="269"/>
            <ac:cxnSpMk id="65" creationId="{EEA38897-7BA3-4408-8083-3235339C4A60}"/>
          </ac:cxnSpMkLst>
        </pc:cxnChg>
        <pc:cxnChg chg="add">
          <ac:chgData name="Paul Vanderscheuren" userId="fa825b440ab0387a" providerId="LiveId" clId="{49CA82E0-9EB9-4478-8BA5-8CAEF151570D}" dt="2026-01-06T03:37:09.476" v="2733" actId="26606"/>
          <ac:cxnSpMkLst>
            <pc:docMk/>
            <pc:sldMk cId="2730903672" sldId="269"/>
            <ac:cxnSpMk id="66" creationId="{F11AD06B-AB20-4097-8606-5DA00DBACE88}"/>
          </ac:cxnSpMkLst>
        </pc:cxnChg>
      </pc:sldChg>
      <pc:sldChg chg="addSp delSp modSp new del mod setBg setClrOvrMap modShow">
        <pc:chgData name="Paul Vanderscheuren" userId="fa825b440ab0387a" providerId="LiveId" clId="{49CA82E0-9EB9-4478-8BA5-8CAEF151570D}" dt="2026-01-08T19:58:49.556" v="10541" actId="47"/>
        <pc:sldMkLst>
          <pc:docMk/>
          <pc:sldMk cId="1434633341" sldId="270"/>
        </pc:sldMkLst>
      </pc:sldChg>
      <pc:sldChg chg="addSp delSp modSp new mod setBg">
        <pc:chgData name="Paul Vanderscheuren" userId="fa825b440ab0387a" providerId="LiveId" clId="{49CA82E0-9EB9-4478-8BA5-8CAEF151570D}" dt="2026-01-08T21:24:09.109" v="10714" actId="1076"/>
        <pc:sldMkLst>
          <pc:docMk/>
          <pc:sldMk cId="2216579537" sldId="272"/>
        </pc:sldMkLst>
        <pc:spChg chg="add mod ord">
          <ac:chgData name="Paul Vanderscheuren" userId="fa825b440ab0387a" providerId="LiveId" clId="{49CA82E0-9EB9-4478-8BA5-8CAEF151570D}" dt="2026-01-08T21:24:09.109" v="10714" actId="1076"/>
          <ac:spMkLst>
            <pc:docMk/>
            <pc:sldMk cId="2216579537" sldId="272"/>
            <ac:spMk id="5" creationId="{56CFEAB6-14A6-D8D8-4A7A-D0388C622003}"/>
          </ac:spMkLst>
        </pc:spChg>
        <pc:spChg chg="add del">
          <ac:chgData name="Paul Vanderscheuren" userId="fa825b440ab0387a" providerId="LiveId" clId="{49CA82E0-9EB9-4478-8BA5-8CAEF151570D}" dt="2026-01-08T21:23:59.295" v="10710" actId="26606"/>
          <ac:spMkLst>
            <pc:docMk/>
            <pc:sldMk cId="2216579537" sldId="272"/>
            <ac:spMk id="80" creationId="{DF05ACD0-FF4A-4F8F-B5C5-6A4EBD0D1B38}"/>
          </ac:spMkLst>
        </pc:spChg>
        <pc:spChg chg="add del">
          <ac:chgData name="Paul Vanderscheuren" userId="fa825b440ab0387a" providerId="LiveId" clId="{49CA82E0-9EB9-4478-8BA5-8CAEF151570D}" dt="2026-01-08T21:23:59.295" v="10710" actId="26606"/>
          <ac:spMkLst>
            <pc:docMk/>
            <pc:sldMk cId="2216579537" sldId="272"/>
            <ac:spMk id="81" creationId="{4C9AFA28-B5ED-4346-9AF7-68A157F16C7E}"/>
          </ac:spMkLst>
        </pc:spChg>
        <pc:spChg chg="add del">
          <ac:chgData name="Paul Vanderscheuren" userId="fa825b440ab0387a" providerId="LiveId" clId="{49CA82E0-9EB9-4478-8BA5-8CAEF151570D}" dt="2026-01-08T21:22:23.463" v="10702" actId="26606"/>
          <ac:spMkLst>
            <pc:docMk/>
            <pc:sldMk cId="2216579537" sldId="272"/>
            <ac:spMk id="86" creationId="{2DAA6C16-BF9B-4A3E-BC70-EE6015D4F967}"/>
          </ac:spMkLst>
        </pc:spChg>
        <pc:spChg chg="add del">
          <ac:chgData name="Paul Vanderscheuren" userId="fa825b440ab0387a" providerId="LiveId" clId="{49CA82E0-9EB9-4478-8BA5-8CAEF151570D}" dt="2026-01-08T21:22:44.269" v="10706" actId="26606"/>
          <ac:spMkLst>
            <pc:docMk/>
            <pc:sldMk cId="2216579537" sldId="272"/>
            <ac:spMk id="90" creationId="{CA52A9B9-B2B3-46F0-9D53-0EFF9905BF8F}"/>
          </ac:spMkLst>
        </pc:spChg>
        <pc:spChg chg="add del">
          <ac:chgData name="Paul Vanderscheuren" userId="fa825b440ab0387a" providerId="LiveId" clId="{49CA82E0-9EB9-4478-8BA5-8CAEF151570D}" dt="2026-01-08T21:22:25.743" v="10704" actId="26606"/>
          <ac:spMkLst>
            <pc:docMk/>
            <pc:sldMk cId="2216579537" sldId="272"/>
            <ac:spMk id="100" creationId="{913AE63C-D5B4-45D1-ACFC-648CFFCF9805}"/>
          </ac:spMkLst>
        </pc:spChg>
        <pc:spChg chg="add del">
          <ac:chgData name="Paul Vanderscheuren" userId="fa825b440ab0387a" providerId="LiveId" clId="{49CA82E0-9EB9-4478-8BA5-8CAEF151570D}" dt="2026-01-08T21:22:44.269" v="10706" actId="26606"/>
          <ac:spMkLst>
            <pc:docMk/>
            <pc:sldMk cId="2216579537" sldId="272"/>
            <ac:spMk id="105" creationId="{38468727-63BE-4191-B4A6-C30C82C0E986}"/>
          </ac:spMkLst>
        </pc:spChg>
        <pc:spChg chg="add del">
          <ac:chgData name="Paul Vanderscheuren" userId="fa825b440ab0387a" providerId="LiveId" clId="{49CA82E0-9EB9-4478-8BA5-8CAEF151570D}" dt="2026-01-08T21:22:44.269" v="10706" actId="26606"/>
          <ac:spMkLst>
            <pc:docMk/>
            <pc:sldMk cId="2216579537" sldId="272"/>
            <ac:spMk id="106" creationId="{9D355BB6-1BB8-4828-B246-CFB31742D7B8}"/>
          </ac:spMkLst>
        </pc:spChg>
        <pc:spChg chg="add del">
          <ac:chgData name="Paul Vanderscheuren" userId="fa825b440ab0387a" providerId="LiveId" clId="{49CA82E0-9EB9-4478-8BA5-8CAEF151570D}" dt="2026-01-08T21:23:59.295" v="10710" actId="26606"/>
          <ac:spMkLst>
            <pc:docMk/>
            <pc:sldMk cId="2216579537" sldId="272"/>
            <ac:spMk id="108" creationId="{2DAA6C16-BF9B-4A3E-BC70-EE6015D4F967}"/>
          </ac:spMkLst>
        </pc:spChg>
        <pc:grpChg chg="add del">
          <ac:chgData name="Paul Vanderscheuren" userId="fa825b440ab0387a" providerId="LiveId" clId="{49CA82E0-9EB9-4478-8BA5-8CAEF151570D}" dt="2026-01-08T21:22:23.463" v="10702" actId="26606"/>
          <ac:grpSpMkLst>
            <pc:docMk/>
            <pc:sldMk cId="2216579537" sldId="272"/>
            <ac:grpSpMk id="88" creationId="{A4AE1828-51FD-4AD7-BCF6-9AF5C696CE5D}"/>
          </ac:grpSpMkLst>
        </pc:grpChg>
        <pc:grpChg chg="add del">
          <ac:chgData name="Paul Vanderscheuren" userId="fa825b440ab0387a" providerId="LiveId" clId="{49CA82E0-9EB9-4478-8BA5-8CAEF151570D}" dt="2026-01-08T21:22:25.743" v="10704" actId="26606"/>
          <ac:grpSpMkLst>
            <pc:docMk/>
            <pc:sldMk cId="2216579537" sldId="272"/>
            <ac:grpSpMk id="92" creationId="{E27AF472-EAE3-4572-AB69-B92BD10DBC6D}"/>
          </ac:grpSpMkLst>
        </pc:grpChg>
        <pc:grpChg chg="add del">
          <ac:chgData name="Paul Vanderscheuren" userId="fa825b440ab0387a" providerId="LiveId" clId="{49CA82E0-9EB9-4478-8BA5-8CAEF151570D}" dt="2026-01-08T21:22:25.743" v="10704" actId="26606"/>
          <ac:grpSpMkLst>
            <pc:docMk/>
            <pc:sldMk cId="2216579537" sldId="272"/>
            <ac:grpSpMk id="101" creationId="{4F0CCC29-1ADF-400B-B2E2-87AE5F0F3987}"/>
          </ac:grpSpMkLst>
        </pc:grpChg>
        <pc:grpChg chg="add del">
          <ac:chgData name="Paul Vanderscheuren" userId="fa825b440ab0387a" providerId="LiveId" clId="{49CA82E0-9EB9-4478-8BA5-8CAEF151570D}" dt="2026-01-08T21:23:59.295" v="10710" actId="26606"/>
          <ac:grpSpMkLst>
            <pc:docMk/>
            <pc:sldMk cId="2216579537" sldId="272"/>
            <ac:grpSpMk id="109" creationId="{A4AE1828-51FD-4AD7-BCF6-9AF5C696CE5D}"/>
          </ac:grpSpMkLst>
        </pc:grpChg>
        <pc:picChg chg="add mod ord">
          <ac:chgData name="Paul Vanderscheuren" userId="fa825b440ab0387a" providerId="LiveId" clId="{49CA82E0-9EB9-4478-8BA5-8CAEF151570D}" dt="2026-01-08T21:23:59.295" v="10710" actId="26606"/>
          <ac:picMkLst>
            <pc:docMk/>
            <pc:sldMk cId="2216579537" sldId="272"/>
            <ac:picMk id="3" creationId="{74FB842B-128C-CA79-EC74-4F314CC6BFA2}"/>
          </ac:picMkLst>
        </pc:picChg>
        <pc:picChg chg="add mod">
          <ac:chgData name="Paul Vanderscheuren" userId="fa825b440ab0387a" providerId="LiveId" clId="{49CA82E0-9EB9-4478-8BA5-8CAEF151570D}" dt="2026-01-08T21:24:05.662" v="10713" actId="1076"/>
          <ac:picMkLst>
            <pc:docMk/>
            <pc:sldMk cId="2216579537" sldId="272"/>
            <ac:picMk id="4" creationId="{AC448B7B-57A0-A4D6-16A7-B39F4EE5471B}"/>
          </ac:picMkLst>
        </pc:picChg>
      </pc:sldChg>
      <pc:sldChg chg="addSp delSp modSp new del mod setBg">
        <pc:chgData name="Paul Vanderscheuren" userId="fa825b440ab0387a" providerId="LiveId" clId="{49CA82E0-9EB9-4478-8BA5-8CAEF151570D}" dt="2026-01-08T21:11:27.994" v="10570" actId="47"/>
        <pc:sldMkLst>
          <pc:docMk/>
          <pc:sldMk cId="118973161" sldId="273"/>
        </pc:sldMkLst>
      </pc:sldChg>
      <pc:sldChg chg="addSp delSp modSp new del mod setBg">
        <pc:chgData name="Paul Vanderscheuren" userId="fa825b440ab0387a" providerId="LiveId" clId="{49CA82E0-9EB9-4478-8BA5-8CAEF151570D}" dt="2026-01-08T22:34:40.887" v="11798" actId="47"/>
        <pc:sldMkLst>
          <pc:docMk/>
          <pc:sldMk cId="500736317" sldId="274"/>
        </pc:sldMkLst>
      </pc:sldChg>
      <pc:sldChg chg="addSp delSp modSp new del mod setBg">
        <pc:chgData name="Paul Vanderscheuren" userId="fa825b440ab0387a" providerId="LiveId" clId="{49CA82E0-9EB9-4478-8BA5-8CAEF151570D}" dt="2026-01-08T22:34:44.620" v="11799" actId="47"/>
        <pc:sldMkLst>
          <pc:docMk/>
          <pc:sldMk cId="3550612338" sldId="275"/>
        </pc:sldMkLst>
      </pc:sldChg>
      <pc:sldChg chg="addSp delSp modSp new del mod setBg">
        <pc:chgData name="Paul Vanderscheuren" userId="fa825b440ab0387a" providerId="LiveId" clId="{49CA82E0-9EB9-4478-8BA5-8CAEF151570D}" dt="2026-01-08T22:44:18.820" v="11815" actId="47"/>
        <pc:sldMkLst>
          <pc:docMk/>
          <pc:sldMk cId="1554877178" sldId="276"/>
        </pc:sldMkLst>
      </pc:sldChg>
      <pc:sldChg chg="addSp delSp modSp new mod ord setBg">
        <pc:chgData name="Paul Vanderscheuren" userId="fa825b440ab0387a" providerId="LiveId" clId="{49CA82E0-9EB9-4478-8BA5-8CAEF151570D}" dt="2026-01-08T22:07:07.636" v="11285"/>
        <pc:sldMkLst>
          <pc:docMk/>
          <pc:sldMk cId="1638650299" sldId="277"/>
        </pc:sldMkLst>
        <pc:spChg chg="add mod">
          <ac:chgData name="Paul Vanderscheuren" userId="fa825b440ab0387a" providerId="LiveId" clId="{49CA82E0-9EB9-4478-8BA5-8CAEF151570D}" dt="2026-01-06T21:24:26.092" v="3395" actId="1076"/>
          <ac:spMkLst>
            <pc:docMk/>
            <pc:sldMk cId="1638650299" sldId="277"/>
            <ac:spMk id="9" creationId="{922C16FE-DF3F-A5A9-9E2F-F2A48D25A066}"/>
          </ac:spMkLst>
        </pc:spChg>
        <pc:spChg chg="add">
          <ac:chgData name="Paul Vanderscheuren" userId="fa825b440ab0387a" providerId="LiveId" clId="{49CA82E0-9EB9-4478-8BA5-8CAEF151570D}" dt="2026-01-06T21:24:09.576" v="3393" actId="26606"/>
          <ac:spMkLst>
            <pc:docMk/>
            <pc:sldMk cId="1638650299" sldId="277"/>
            <ac:spMk id="53" creationId="{BFDC535F-AC0A-417D-96AB-6706BECACD95}"/>
          </ac:spMkLst>
        </pc:spChg>
        <pc:spChg chg="add">
          <ac:chgData name="Paul Vanderscheuren" userId="fa825b440ab0387a" providerId="LiveId" clId="{49CA82E0-9EB9-4478-8BA5-8CAEF151570D}" dt="2026-01-06T21:24:09.576" v="3393" actId="26606"/>
          <ac:spMkLst>
            <pc:docMk/>
            <pc:sldMk cId="1638650299" sldId="277"/>
            <ac:spMk id="54" creationId="{97AAAF8E-31DB-4148-8FCA-4D8233D691C6}"/>
          </ac:spMkLst>
        </pc:spChg>
        <pc:spChg chg="add">
          <ac:chgData name="Paul Vanderscheuren" userId="fa825b440ab0387a" providerId="LiveId" clId="{49CA82E0-9EB9-4478-8BA5-8CAEF151570D}" dt="2026-01-06T21:24:09.576" v="3393" actId="26606"/>
          <ac:spMkLst>
            <pc:docMk/>
            <pc:sldMk cId="1638650299" sldId="277"/>
            <ac:spMk id="55" creationId="{AA274328-4774-4DF9-BA53-452565122FBB}"/>
          </ac:spMkLst>
        </pc:spChg>
        <pc:spChg chg="add">
          <ac:chgData name="Paul Vanderscheuren" userId="fa825b440ab0387a" providerId="LiveId" clId="{49CA82E0-9EB9-4478-8BA5-8CAEF151570D}" dt="2026-01-06T21:24:09.576" v="3393" actId="26606"/>
          <ac:spMkLst>
            <pc:docMk/>
            <pc:sldMk cId="1638650299" sldId="277"/>
            <ac:spMk id="56" creationId="{01C7B46D-2FEF-4FAA-915B-8B21A66BB647}"/>
          </ac:spMkLst>
        </pc:spChg>
        <pc:picChg chg="add mod">
          <ac:chgData name="Paul Vanderscheuren" userId="fa825b440ab0387a" providerId="LiveId" clId="{49CA82E0-9EB9-4478-8BA5-8CAEF151570D}" dt="2026-01-06T21:23:57.290" v="3386" actId="26606"/>
          <ac:picMkLst>
            <pc:docMk/>
            <pc:sldMk cId="1638650299" sldId="277"/>
            <ac:picMk id="3" creationId="{C9942F92-0630-8B85-C77A-4580D13AD53C}"/>
          </ac:picMkLst>
        </pc:picChg>
        <pc:picChg chg="add mod">
          <ac:chgData name="Paul Vanderscheuren" userId="fa825b440ab0387a" providerId="LiveId" clId="{49CA82E0-9EB9-4478-8BA5-8CAEF151570D}" dt="2026-01-06T21:24:09.576" v="3393" actId="26606"/>
          <ac:picMkLst>
            <pc:docMk/>
            <pc:sldMk cId="1638650299" sldId="277"/>
            <ac:picMk id="5" creationId="{4443627B-F594-6011-58DC-E69AADF9E95E}"/>
          </ac:picMkLst>
        </pc:picChg>
        <pc:picChg chg="add mod">
          <ac:chgData name="Paul Vanderscheuren" userId="fa825b440ab0387a" providerId="LiveId" clId="{49CA82E0-9EB9-4478-8BA5-8CAEF151570D}" dt="2026-01-06T21:24:26.092" v="3395" actId="1076"/>
          <ac:picMkLst>
            <pc:docMk/>
            <pc:sldMk cId="1638650299" sldId="277"/>
            <ac:picMk id="7" creationId="{F982EDE0-F62D-BBCA-D34D-2C64E71C87FE}"/>
          </ac:picMkLst>
        </pc:picChg>
      </pc:sldChg>
      <pc:sldChg chg="addSp delSp modSp new mod ord setBg delDesignElem chgLayout">
        <pc:chgData name="Paul Vanderscheuren" userId="fa825b440ab0387a" providerId="LiveId" clId="{49CA82E0-9EB9-4478-8BA5-8CAEF151570D}" dt="2026-01-09T03:45:44.282" v="13390" actId="20577"/>
        <pc:sldMkLst>
          <pc:docMk/>
          <pc:sldMk cId="3216658892" sldId="278"/>
        </pc:sldMkLst>
        <pc:spChg chg="add mod">
          <ac:chgData name="Paul Vanderscheuren" userId="fa825b440ab0387a" providerId="LiveId" clId="{49CA82E0-9EB9-4478-8BA5-8CAEF151570D}" dt="2026-01-09T03:45:44.282" v="13390" actId="20577"/>
          <ac:spMkLst>
            <pc:docMk/>
            <pc:sldMk cId="3216658892" sldId="278"/>
            <ac:spMk id="4" creationId="{A497A979-2EB9-3701-34DD-1E4FD5487298}"/>
          </ac:spMkLst>
        </pc:spChg>
        <pc:picChg chg="add mod">
          <ac:chgData name="Paul Vanderscheuren" userId="fa825b440ab0387a" providerId="LiveId" clId="{49CA82E0-9EB9-4478-8BA5-8CAEF151570D}" dt="2026-01-06T21:44:26.717" v="4403" actId="26606"/>
          <ac:picMkLst>
            <pc:docMk/>
            <pc:sldMk cId="3216658892" sldId="278"/>
            <ac:picMk id="3" creationId="{21EB5BBD-094A-1907-27AE-AD3991DD2899}"/>
          </ac:picMkLst>
        </pc:picChg>
      </pc:sldChg>
      <pc:sldChg chg="addSp delSp modSp new mod ord setBg setClrOvrMap">
        <pc:chgData name="Paul Vanderscheuren" userId="fa825b440ab0387a" providerId="LiveId" clId="{49CA82E0-9EB9-4478-8BA5-8CAEF151570D}" dt="2026-01-08T22:08:43.686" v="11289"/>
        <pc:sldMkLst>
          <pc:docMk/>
          <pc:sldMk cId="3741081068" sldId="279"/>
        </pc:sldMkLst>
        <pc:spChg chg="add mod">
          <ac:chgData name="Paul Vanderscheuren" userId="fa825b440ab0387a" providerId="LiveId" clId="{49CA82E0-9EB9-4478-8BA5-8CAEF151570D}" dt="2026-01-06T21:53:16.334" v="5080" actId="1076"/>
          <ac:spMkLst>
            <pc:docMk/>
            <pc:sldMk cId="3741081068" sldId="279"/>
            <ac:spMk id="2" creationId="{08E89FB1-7CCD-F950-46B9-D4EF8CD226D4}"/>
          </ac:spMkLst>
        </pc:spChg>
        <pc:spChg chg="add del mod">
          <ac:chgData name="Paul Vanderscheuren" userId="fa825b440ab0387a" providerId="LiveId" clId="{49CA82E0-9EB9-4478-8BA5-8CAEF151570D}" dt="2026-01-06T21:53:05.193" v="5079" actId="26606"/>
          <ac:spMkLst>
            <pc:docMk/>
            <pc:sldMk cId="3741081068" sldId="279"/>
            <ac:spMk id="3" creationId="{7228D23D-F6D6-601A-CAE7-D29C14E11865}"/>
          </ac:spMkLst>
        </pc:spChg>
      </pc:sldChg>
      <pc:sldChg chg="addSp delSp modSp new del mod setBg">
        <pc:chgData name="Paul Vanderscheuren" userId="fa825b440ab0387a" providerId="LiveId" clId="{49CA82E0-9EB9-4478-8BA5-8CAEF151570D}" dt="2026-01-08T03:44:43.265" v="10466" actId="47"/>
        <pc:sldMkLst>
          <pc:docMk/>
          <pc:sldMk cId="1677782338" sldId="280"/>
        </pc:sldMkLst>
      </pc:sldChg>
      <pc:sldChg chg="addSp modSp new mod ord setBg">
        <pc:chgData name="Paul Vanderscheuren" userId="fa825b440ab0387a" providerId="LiveId" clId="{49CA82E0-9EB9-4478-8BA5-8CAEF151570D}" dt="2026-01-08T22:10:23.248" v="11293"/>
        <pc:sldMkLst>
          <pc:docMk/>
          <pc:sldMk cId="3535357118" sldId="281"/>
        </pc:sldMkLst>
        <pc:spChg chg="add mod">
          <ac:chgData name="Paul Vanderscheuren" userId="fa825b440ab0387a" providerId="LiveId" clId="{49CA82E0-9EB9-4478-8BA5-8CAEF151570D}" dt="2026-01-06T23:45:10.936" v="9758" actId="1076"/>
          <ac:spMkLst>
            <pc:docMk/>
            <pc:sldMk cId="3535357118" sldId="281"/>
            <ac:spMk id="2" creationId="{3CFDA52D-F24B-956B-BB37-5DBBEDDB62A4}"/>
          </ac:spMkLst>
        </pc:spChg>
        <pc:spChg chg="add mod">
          <ac:chgData name="Paul Vanderscheuren" userId="fa825b440ab0387a" providerId="LiveId" clId="{49CA82E0-9EB9-4478-8BA5-8CAEF151570D}" dt="2026-01-06T23:43:14.086" v="9744" actId="1076"/>
          <ac:spMkLst>
            <pc:docMk/>
            <pc:sldMk cId="3535357118" sldId="281"/>
            <ac:spMk id="4" creationId="{9ED84AEA-1F46-3EA6-B5AC-25AAF6DAF1CC}"/>
          </ac:spMkLst>
        </pc:spChg>
        <pc:spChg chg="add mod">
          <ac:chgData name="Paul Vanderscheuren" userId="fa825b440ab0387a" providerId="LiveId" clId="{49CA82E0-9EB9-4478-8BA5-8CAEF151570D}" dt="2026-01-06T23:44:17.232" v="9751" actId="1076"/>
          <ac:spMkLst>
            <pc:docMk/>
            <pc:sldMk cId="3535357118" sldId="281"/>
            <ac:spMk id="5" creationId="{5370198D-F4CD-A1DC-651F-E1A1DADC8B3C}"/>
          </ac:spMkLst>
        </pc:spChg>
        <pc:spChg chg="add mod">
          <ac:chgData name="Paul Vanderscheuren" userId="fa825b440ab0387a" providerId="LiveId" clId="{49CA82E0-9EB9-4478-8BA5-8CAEF151570D}" dt="2026-01-06T23:44:49.384" v="9756" actId="1076"/>
          <ac:spMkLst>
            <pc:docMk/>
            <pc:sldMk cId="3535357118" sldId="281"/>
            <ac:spMk id="6" creationId="{68969600-656C-5CE1-2C9E-27861224104C}"/>
          </ac:spMkLst>
        </pc:spChg>
        <pc:picChg chg="add mod">
          <ac:chgData name="Paul Vanderscheuren" userId="fa825b440ab0387a" providerId="LiveId" clId="{49CA82E0-9EB9-4478-8BA5-8CAEF151570D}" dt="2026-01-06T23:43:24.927" v="9746" actId="1076"/>
          <ac:picMkLst>
            <pc:docMk/>
            <pc:sldMk cId="3535357118" sldId="281"/>
            <ac:picMk id="3" creationId="{D6242A5A-3CA4-F833-59F1-7B21C0353B50}"/>
          </ac:picMkLst>
        </pc:picChg>
      </pc:sldChg>
      <pc:sldChg chg="addSp modSp new mod ord setBg">
        <pc:chgData name="Paul Vanderscheuren" userId="fa825b440ab0387a" providerId="LiveId" clId="{49CA82E0-9EB9-4478-8BA5-8CAEF151570D}" dt="2026-01-08T22:15:32.849" v="11295"/>
        <pc:sldMkLst>
          <pc:docMk/>
          <pc:sldMk cId="920699819" sldId="282"/>
        </pc:sldMkLst>
        <pc:spChg chg="add mod">
          <ac:chgData name="Paul Vanderscheuren" userId="fa825b440ab0387a" providerId="LiveId" clId="{49CA82E0-9EB9-4478-8BA5-8CAEF151570D}" dt="2026-01-06T22:38:44.064" v="7804" actId="1076"/>
          <ac:spMkLst>
            <pc:docMk/>
            <pc:sldMk cId="920699819" sldId="282"/>
            <ac:spMk id="2" creationId="{DF40FB71-2996-680E-A6E7-65F6B42B9E78}"/>
          </ac:spMkLst>
        </pc:spChg>
        <pc:spChg chg="add mod">
          <ac:chgData name="Paul Vanderscheuren" userId="fa825b440ab0387a" providerId="LiveId" clId="{49CA82E0-9EB9-4478-8BA5-8CAEF151570D}" dt="2026-01-06T22:35:31.251" v="7584" actId="1076"/>
          <ac:spMkLst>
            <pc:docMk/>
            <pc:sldMk cId="920699819" sldId="282"/>
            <ac:spMk id="3" creationId="{4CB66081-9C8F-BAD7-E581-C80C3C73F6AE}"/>
          </ac:spMkLst>
        </pc:spChg>
        <pc:spChg chg="add mod">
          <ac:chgData name="Paul Vanderscheuren" userId="fa825b440ab0387a" providerId="LiveId" clId="{49CA82E0-9EB9-4478-8BA5-8CAEF151570D}" dt="2026-01-06T22:35:43.116" v="7587" actId="14100"/>
          <ac:spMkLst>
            <pc:docMk/>
            <pc:sldMk cId="920699819" sldId="282"/>
            <ac:spMk id="4" creationId="{8BAC2AB5-5A70-FBB9-734C-AC737E34ABB9}"/>
          </ac:spMkLst>
        </pc:spChg>
        <pc:spChg chg="add mod">
          <ac:chgData name="Paul Vanderscheuren" userId="fa825b440ab0387a" providerId="LiveId" clId="{49CA82E0-9EB9-4478-8BA5-8CAEF151570D}" dt="2026-01-06T22:35:52.964" v="7588" actId="1076"/>
          <ac:spMkLst>
            <pc:docMk/>
            <pc:sldMk cId="920699819" sldId="282"/>
            <ac:spMk id="5" creationId="{166E9E74-2850-1C0C-56AB-057B9352914C}"/>
          </ac:spMkLst>
        </pc:spChg>
      </pc:sldChg>
      <pc:sldChg chg="addSp delSp modSp new mod ord setBg">
        <pc:chgData name="Paul Vanderscheuren" userId="fa825b440ab0387a" providerId="LiveId" clId="{49CA82E0-9EB9-4478-8BA5-8CAEF151570D}" dt="2026-01-08T22:18:44.818" v="11454" actId="1076"/>
        <pc:sldMkLst>
          <pc:docMk/>
          <pc:sldMk cId="4135346513" sldId="283"/>
        </pc:sldMkLst>
        <pc:spChg chg="add mod">
          <ac:chgData name="Paul Vanderscheuren" userId="fa825b440ab0387a" providerId="LiveId" clId="{49CA82E0-9EB9-4478-8BA5-8CAEF151570D}" dt="2026-01-08T22:18:44.818" v="11454" actId="1076"/>
          <ac:spMkLst>
            <pc:docMk/>
            <pc:sldMk cId="4135346513" sldId="283"/>
            <ac:spMk id="2" creationId="{E80ACB0D-0E4C-4CB1-A6F0-B5B721DAA9E6}"/>
          </ac:spMkLst>
        </pc:spChg>
        <pc:spChg chg="add mod">
          <ac:chgData name="Paul Vanderscheuren" userId="fa825b440ab0387a" providerId="LiveId" clId="{49CA82E0-9EB9-4478-8BA5-8CAEF151570D}" dt="2026-01-06T22:47:22.110" v="8131" actId="26606"/>
          <ac:spMkLst>
            <pc:docMk/>
            <pc:sldMk cId="4135346513" sldId="283"/>
            <ac:spMk id="4" creationId="{AEAE9FBC-AA03-55DF-2137-2B2265FFCC4C}"/>
          </ac:spMkLst>
        </pc:spChg>
        <pc:spChg chg="add">
          <ac:chgData name="Paul Vanderscheuren" userId="fa825b440ab0387a" providerId="LiveId" clId="{49CA82E0-9EB9-4478-8BA5-8CAEF151570D}" dt="2026-01-06T22:47:22.110" v="8131" actId="26606"/>
          <ac:spMkLst>
            <pc:docMk/>
            <pc:sldMk cId="4135346513" sldId="283"/>
            <ac:spMk id="19" creationId="{F13C74B1-5B17-4795-BED0-7140497B445A}"/>
          </ac:spMkLst>
        </pc:spChg>
        <pc:spChg chg="add">
          <ac:chgData name="Paul Vanderscheuren" userId="fa825b440ab0387a" providerId="LiveId" clId="{49CA82E0-9EB9-4478-8BA5-8CAEF151570D}" dt="2026-01-06T22:47:22.110" v="8131" actId="26606"/>
          <ac:spMkLst>
            <pc:docMk/>
            <pc:sldMk cId="4135346513" sldId="283"/>
            <ac:spMk id="20" creationId="{D4974D33-8DC5-464E-8C6D-BE58F0669C17}"/>
          </ac:spMkLst>
        </pc:spChg>
        <pc:picChg chg="add mod ord">
          <ac:chgData name="Paul Vanderscheuren" userId="fa825b440ab0387a" providerId="LiveId" clId="{49CA82E0-9EB9-4478-8BA5-8CAEF151570D}" dt="2026-01-06T22:47:22.110" v="8131" actId="26606"/>
          <ac:picMkLst>
            <pc:docMk/>
            <pc:sldMk cId="4135346513" sldId="283"/>
            <ac:picMk id="3" creationId="{A87BD90D-9082-704C-DDA5-D8F8FBB8B72D}"/>
          </ac:picMkLst>
        </pc:picChg>
      </pc:sldChg>
      <pc:sldChg chg="addSp modSp new mod ord modTransition setBg addAnim delAnim modAnim">
        <pc:chgData name="Paul Vanderscheuren" userId="fa825b440ab0387a" providerId="LiveId" clId="{49CA82E0-9EB9-4478-8BA5-8CAEF151570D}" dt="2026-01-08T22:28:49.958" v="11493"/>
        <pc:sldMkLst>
          <pc:docMk/>
          <pc:sldMk cId="3029836050" sldId="284"/>
        </pc:sldMkLst>
        <pc:spChg chg="add mod">
          <ac:chgData name="Paul Vanderscheuren" userId="fa825b440ab0387a" providerId="LiveId" clId="{49CA82E0-9EB9-4478-8BA5-8CAEF151570D}" dt="2026-01-08T22:22:39.733" v="11481" actId="571"/>
          <ac:spMkLst>
            <pc:docMk/>
            <pc:sldMk cId="3029836050" sldId="284"/>
            <ac:spMk id="2" creationId="{9A730E51-55B0-DBC1-43C8-CC1B1313EBFE}"/>
          </ac:spMkLst>
        </pc:spChg>
        <pc:spChg chg="add mod">
          <ac:chgData name="Paul Vanderscheuren" userId="fa825b440ab0387a" providerId="LiveId" clId="{49CA82E0-9EB9-4478-8BA5-8CAEF151570D}" dt="2026-01-06T22:54:13.039" v="8639" actId="20577"/>
          <ac:spMkLst>
            <pc:docMk/>
            <pc:sldMk cId="3029836050" sldId="284"/>
            <ac:spMk id="4" creationId="{B2AD689E-0AE6-E509-B20F-D983EE04EAAD}"/>
          </ac:spMkLst>
        </pc:spChg>
        <pc:spChg chg="add mod">
          <ac:chgData name="Paul Vanderscheuren" userId="fa825b440ab0387a" providerId="LiveId" clId="{49CA82E0-9EB9-4478-8BA5-8CAEF151570D}" dt="2026-01-08T22:21:46.528" v="11480" actId="14100"/>
          <ac:spMkLst>
            <pc:docMk/>
            <pc:sldMk cId="3029836050" sldId="284"/>
            <ac:spMk id="5" creationId="{CE99E8AB-64C0-649E-56CD-D98C75E0BB76}"/>
          </ac:spMkLst>
        </pc:spChg>
        <pc:picChg chg="add mod">
          <ac:chgData name="Paul Vanderscheuren" userId="fa825b440ab0387a" providerId="LiveId" clId="{49CA82E0-9EB9-4478-8BA5-8CAEF151570D}" dt="2026-01-06T22:49:06.478" v="8134" actId="1076"/>
          <ac:picMkLst>
            <pc:docMk/>
            <pc:sldMk cId="3029836050" sldId="284"/>
            <ac:picMk id="3" creationId="{9D05404B-D48A-F3E1-1790-9E7627CE3BF4}"/>
          </ac:picMkLst>
        </pc:picChg>
        <pc:picChg chg="add mod">
          <ac:chgData name="Paul Vanderscheuren" userId="fa825b440ab0387a" providerId="LiveId" clId="{49CA82E0-9EB9-4478-8BA5-8CAEF151570D}" dt="2026-01-08T22:23:05.184" v="11487" actId="1076"/>
          <ac:picMkLst>
            <pc:docMk/>
            <pc:sldMk cId="3029836050" sldId="284"/>
            <ac:picMk id="6" creationId="{54ABA489-B533-6AC0-42B5-9B429B7D1963}"/>
          </ac:picMkLst>
        </pc:picChg>
      </pc:sldChg>
      <pc:sldChg chg="addSp modSp new mod ord setBg">
        <pc:chgData name="Paul Vanderscheuren" userId="fa825b440ab0387a" providerId="LiveId" clId="{49CA82E0-9EB9-4478-8BA5-8CAEF151570D}" dt="2026-01-08T22:33:37.124" v="11797" actId="255"/>
        <pc:sldMkLst>
          <pc:docMk/>
          <pc:sldMk cId="4274170633" sldId="285"/>
        </pc:sldMkLst>
        <pc:spChg chg="add mod">
          <ac:chgData name="Paul Vanderscheuren" userId="fa825b440ab0387a" providerId="LiveId" clId="{49CA82E0-9EB9-4478-8BA5-8CAEF151570D}" dt="2026-01-06T22:58:32.507" v="8837" actId="1076"/>
          <ac:spMkLst>
            <pc:docMk/>
            <pc:sldMk cId="4274170633" sldId="285"/>
            <ac:spMk id="4" creationId="{10B13E5B-0249-4DCC-A390-E02D12389748}"/>
          </ac:spMkLst>
        </pc:spChg>
        <pc:spChg chg="add mod">
          <ac:chgData name="Paul Vanderscheuren" userId="fa825b440ab0387a" providerId="LiveId" clId="{49CA82E0-9EB9-4478-8BA5-8CAEF151570D}" dt="2026-01-08T22:33:37.124" v="11797" actId="255"/>
          <ac:spMkLst>
            <pc:docMk/>
            <pc:sldMk cId="4274170633" sldId="285"/>
            <ac:spMk id="5" creationId="{94C66B63-DA84-451D-9505-4D5259E295A1}"/>
          </ac:spMkLst>
        </pc:spChg>
        <pc:picChg chg="add mod">
          <ac:chgData name="Paul Vanderscheuren" userId="fa825b440ab0387a" providerId="LiveId" clId="{49CA82E0-9EB9-4478-8BA5-8CAEF151570D}" dt="2026-01-06T22:56:52.658" v="8717" actId="1076"/>
          <ac:picMkLst>
            <pc:docMk/>
            <pc:sldMk cId="4274170633" sldId="285"/>
            <ac:picMk id="3" creationId="{5CF7F9EE-B8AE-0BBD-B76E-BF12E13D7C97}"/>
          </ac:picMkLst>
        </pc:picChg>
      </pc:sldChg>
      <pc:sldChg chg="addSp delSp modSp new mod ord setBg">
        <pc:chgData name="Paul Vanderscheuren" userId="fa825b440ab0387a" providerId="LiveId" clId="{49CA82E0-9EB9-4478-8BA5-8CAEF151570D}" dt="2026-01-08T22:34:53.355" v="11801"/>
        <pc:sldMkLst>
          <pc:docMk/>
          <pc:sldMk cId="2879106632" sldId="286"/>
        </pc:sldMkLst>
        <pc:spChg chg="add">
          <ac:chgData name="Paul Vanderscheuren" userId="fa825b440ab0387a" providerId="LiveId" clId="{49CA82E0-9EB9-4478-8BA5-8CAEF151570D}" dt="2026-01-06T23:04:09.821" v="9098" actId="26606"/>
          <ac:spMkLst>
            <pc:docMk/>
            <pc:sldMk cId="2879106632" sldId="286"/>
            <ac:spMk id="21" creationId="{AB8C311F-7253-4AED-9701-7FC0708C41C7}"/>
          </ac:spMkLst>
        </pc:spChg>
        <pc:spChg chg="add">
          <ac:chgData name="Paul Vanderscheuren" userId="fa825b440ab0387a" providerId="LiveId" clId="{49CA82E0-9EB9-4478-8BA5-8CAEF151570D}" dt="2026-01-06T23:04:09.821" v="9098" actId="26606"/>
          <ac:spMkLst>
            <pc:docMk/>
            <pc:sldMk cId="2879106632" sldId="286"/>
            <ac:spMk id="22" creationId="{E2384209-CB15-4CDF-9D31-C44FD9A3F20D}"/>
          </ac:spMkLst>
        </pc:spChg>
        <pc:spChg chg="add">
          <ac:chgData name="Paul Vanderscheuren" userId="fa825b440ab0387a" providerId="LiveId" clId="{49CA82E0-9EB9-4478-8BA5-8CAEF151570D}" dt="2026-01-06T23:04:09.821" v="9098" actId="26606"/>
          <ac:spMkLst>
            <pc:docMk/>
            <pc:sldMk cId="2879106632" sldId="286"/>
            <ac:spMk id="23" creationId="{2633B3B5-CC90-43F0-8714-D31D1F3F0209}"/>
          </ac:spMkLst>
        </pc:spChg>
        <pc:spChg chg="add">
          <ac:chgData name="Paul Vanderscheuren" userId="fa825b440ab0387a" providerId="LiveId" clId="{49CA82E0-9EB9-4478-8BA5-8CAEF151570D}" dt="2026-01-06T23:04:09.821" v="9098" actId="26606"/>
          <ac:spMkLst>
            <pc:docMk/>
            <pc:sldMk cId="2879106632" sldId="286"/>
            <ac:spMk id="24" creationId="{A8D57A06-A426-446D-B02C-A2DC6B62E45E}"/>
          </ac:spMkLst>
        </pc:spChg>
        <pc:picChg chg="add mod">
          <ac:chgData name="Paul Vanderscheuren" userId="fa825b440ab0387a" providerId="LiveId" clId="{49CA82E0-9EB9-4478-8BA5-8CAEF151570D}" dt="2026-01-06T23:04:09.821" v="9098" actId="26606"/>
          <ac:picMkLst>
            <pc:docMk/>
            <pc:sldMk cId="2879106632" sldId="286"/>
            <ac:picMk id="3" creationId="{63AD339F-679B-D774-9FEE-F747AF920858}"/>
          </ac:picMkLst>
        </pc:picChg>
      </pc:sldChg>
      <pc:sldChg chg="addSp delSp modSp new mod ord setBg">
        <pc:chgData name="Paul Vanderscheuren" userId="fa825b440ab0387a" providerId="LiveId" clId="{49CA82E0-9EB9-4478-8BA5-8CAEF151570D}" dt="2026-01-08T22:43:23.056" v="11812"/>
        <pc:sldMkLst>
          <pc:docMk/>
          <pc:sldMk cId="1263636453" sldId="287"/>
        </pc:sldMkLst>
        <pc:spChg chg="add mod">
          <ac:chgData name="Paul Vanderscheuren" userId="fa825b440ab0387a" providerId="LiveId" clId="{49CA82E0-9EB9-4478-8BA5-8CAEF151570D}" dt="2026-01-08T03:45:14.679" v="10469" actId="1076"/>
          <ac:spMkLst>
            <pc:docMk/>
            <pc:sldMk cId="1263636453" sldId="287"/>
            <ac:spMk id="2" creationId="{C9900B05-DF12-42D9-81CD-6CBBE47E94EC}"/>
          </ac:spMkLst>
        </pc:spChg>
        <pc:spChg chg="add del mod ord">
          <ac:chgData name="Paul Vanderscheuren" userId="fa825b440ab0387a" providerId="LiveId" clId="{49CA82E0-9EB9-4478-8BA5-8CAEF151570D}" dt="2026-01-08T03:45:08.120" v="10468" actId="478"/>
          <ac:spMkLst>
            <pc:docMk/>
            <pc:sldMk cId="1263636453" sldId="287"/>
            <ac:spMk id="3" creationId="{A836FA6D-1FC9-5326-3BFF-8C4E92FBD3A6}"/>
          </ac:spMkLst>
        </pc:spChg>
        <pc:spChg chg="add">
          <ac:chgData name="Paul Vanderscheuren" userId="fa825b440ab0387a" providerId="LiveId" clId="{49CA82E0-9EB9-4478-8BA5-8CAEF151570D}" dt="2026-01-06T23:14:08.055" v="9574" actId="26606"/>
          <ac:spMkLst>
            <pc:docMk/>
            <pc:sldMk cId="1263636453" sldId="287"/>
            <ac:spMk id="36" creationId="{9B6A81E7-2A43-4366-8431-1FA7A780A2E6}"/>
          </ac:spMkLst>
        </pc:spChg>
        <pc:spChg chg="add">
          <ac:chgData name="Paul Vanderscheuren" userId="fa825b440ab0387a" providerId="LiveId" clId="{49CA82E0-9EB9-4478-8BA5-8CAEF151570D}" dt="2026-01-06T23:14:08.055" v="9574" actId="26606"/>
          <ac:spMkLst>
            <pc:docMk/>
            <pc:sldMk cId="1263636453" sldId="287"/>
            <ac:spMk id="37" creationId="{D09B7001-6C15-47E8-8C3B-A6EB53C98D3A}"/>
          </ac:spMkLst>
        </pc:spChg>
        <pc:spChg chg="add">
          <ac:chgData name="Paul Vanderscheuren" userId="fa825b440ab0387a" providerId="LiveId" clId="{49CA82E0-9EB9-4478-8BA5-8CAEF151570D}" dt="2026-01-06T23:14:08.055" v="9574" actId="26606"/>
          <ac:spMkLst>
            <pc:docMk/>
            <pc:sldMk cId="1263636453" sldId="287"/>
            <ac:spMk id="38" creationId="{7D3D7337-C310-4B2B-BE2D-98E9D6EC0DC8}"/>
          </ac:spMkLst>
        </pc:spChg>
        <pc:picChg chg="add mod ord">
          <ac:chgData name="Paul Vanderscheuren" userId="fa825b440ab0387a" providerId="LiveId" clId="{49CA82E0-9EB9-4478-8BA5-8CAEF151570D}" dt="2026-01-06T23:14:08.055" v="9574" actId="26606"/>
          <ac:picMkLst>
            <pc:docMk/>
            <pc:sldMk cId="1263636453" sldId="287"/>
            <ac:picMk id="5" creationId="{BE9004E2-0BEC-C5C7-AF3F-31659E6D4E37}"/>
          </ac:picMkLst>
        </pc:picChg>
      </pc:sldChg>
      <pc:sldChg chg="addSp modSp new mod ord setBg">
        <pc:chgData name="Paul Vanderscheuren" userId="fa825b440ab0387a" providerId="LiveId" clId="{49CA82E0-9EB9-4478-8BA5-8CAEF151570D}" dt="2026-01-08T22:43:51.098" v="11814"/>
        <pc:sldMkLst>
          <pc:docMk/>
          <pc:sldMk cId="1881013021" sldId="288"/>
        </pc:sldMkLst>
        <pc:spChg chg="add mod">
          <ac:chgData name="Paul Vanderscheuren" userId="fa825b440ab0387a" providerId="LiveId" clId="{49CA82E0-9EB9-4478-8BA5-8CAEF151570D}" dt="2026-01-06T23:19:51.099" v="9693" actId="1076"/>
          <ac:spMkLst>
            <pc:docMk/>
            <pc:sldMk cId="1881013021" sldId="288"/>
            <ac:spMk id="3" creationId="{8E4B3411-D046-8A36-AC22-0531148268FE}"/>
          </ac:spMkLst>
        </pc:spChg>
      </pc:sldChg>
      <pc:sldChg chg="addSp modSp new mod ord setBg">
        <pc:chgData name="Paul Vanderscheuren" userId="fa825b440ab0387a" providerId="LiveId" clId="{49CA82E0-9EB9-4478-8BA5-8CAEF151570D}" dt="2026-01-08T22:19:46.878" v="11465"/>
        <pc:sldMkLst>
          <pc:docMk/>
          <pc:sldMk cId="3062610520" sldId="289"/>
        </pc:sldMkLst>
        <pc:spChg chg="add mod">
          <ac:chgData name="Paul Vanderscheuren" userId="fa825b440ab0387a" providerId="LiveId" clId="{49CA82E0-9EB9-4478-8BA5-8CAEF151570D}" dt="2026-01-07T07:25:53.478" v="10376" actId="1076"/>
          <ac:spMkLst>
            <pc:docMk/>
            <pc:sldMk cId="3062610520" sldId="289"/>
            <ac:spMk id="6" creationId="{00AFE0E6-78CD-4632-0C1F-5423E3CEC9B0}"/>
          </ac:spMkLst>
        </pc:spChg>
        <pc:picChg chg="add mod">
          <ac:chgData name="Paul Vanderscheuren" userId="fa825b440ab0387a" providerId="LiveId" clId="{49CA82E0-9EB9-4478-8BA5-8CAEF151570D}" dt="2026-01-07T07:26:54.919" v="10458" actId="14100"/>
          <ac:picMkLst>
            <pc:docMk/>
            <pc:sldMk cId="3062610520" sldId="289"/>
            <ac:picMk id="3" creationId="{680B5A43-47E3-46DD-4927-F13401973475}"/>
          </ac:picMkLst>
        </pc:picChg>
        <pc:picChg chg="add mod">
          <ac:chgData name="Paul Vanderscheuren" userId="fa825b440ab0387a" providerId="LiveId" clId="{49CA82E0-9EB9-4478-8BA5-8CAEF151570D}" dt="2026-01-07T07:27:06" v="10460" actId="1076"/>
          <ac:picMkLst>
            <pc:docMk/>
            <pc:sldMk cId="3062610520" sldId="289"/>
            <ac:picMk id="5" creationId="{2C39F91D-1318-CD10-61EF-CEBB220946C0}"/>
          </ac:picMkLst>
        </pc:picChg>
      </pc:sldChg>
      <pc:sldChg chg="addSp delSp modSp new mod setBg">
        <pc:chgData name="Paul Vanderscheuren" userId="fa825b440ab0387a" providerId="LiveId" clId="{49CA82E0-9EB9-4478-8BA5-8CAEF151570D}" dt="2026-01-08T21:20:48.535" v="10695" actId="26606"/>
        <pc:sldMkLst>
          <pc:docMk/>
          <pc:sldMk cId="1540290526" sldId="290"/>
        </pc:sldMkLst>
        <pc:spChg chg="add mod">
          <ac:chgData name="Paul Vanderscheuren" userId="fa825b440ab0387a" providerId="LiveId" clId="{49CA82E0-9EB9-4478-8BA5-8CAEF151570D}" dt="2026-01-08T21:20:48.535" v="10695" actId="26606"/>
          <ac:spMkLst>
            <pc:docMk/>
            <pc:sldMk cId="1540290526" sldId="290"/>
            <ac:spMk id="6" creationId="{A1D1A533-20FD-21FF-19CC-5796108F50B7}"/>
          </ac:spMkLst>
        </pc:spChg>
        <pc:spChg chg="add del">
          <ac:chgData name="Paul Vanderscheuren" userId="fa825b440ab0387a" providerId="LiveId" clId="{49CA82E0-9EB9-4478-8BA5-8CAEF151570D}" dt="2026-01-08T21:20:16.671" v="10682" actId="26606"/>
          <ac:spMkLst>
            <pc:docMk/>
            <pc:sldMk cId="1540290526" sldId="290"/>
            <ac:spMk id="11" creationId="{A2679492-7988-4050-9056-542444452411}"/>
          </ac:spMkLst>
        </pc:spChg>
        <pc:spChg chg="add del">
          <ac:chgData name="Paul Vanderscheuren" userId="fa825b440ab0387a" providerId="LiveId" clId="{49CA82E0-9EB9-4478-8BA5-8CAEF151570D}" dt="2026-01-08T21:20:16.671" v="10682" actId="26606"/>
          <ac:spMkLst>
            <pc:docMk/>
            <pc:sldMk cId="1540290526" sldId="290"/>
            <ac:spMk id="13" creationId="{B091B163-7D61-4891-ABCF-5C13D9C418D0}"/>
          </ac:spMkLst>
        </pc:spChg>
        <pc:spChg chg="add del">
          <ac:chgData name="Paul Vanderscheuren" userId="fa825b440ab0387a" providerId="LiveId" clId="{49CA82E0-9EB9-4478-8BA5-8CAEF151570D}" dt="2026-01-08T21:20:19.979" v="10684" actId="26606"/>
          <ac:spMkLst>
            <pc:docMk/>
            <pc:sldMk cId="1540290526" sldId="290"/>
            <ac:spMk id="17" creationId="{A2679492-7988-4050-9056-542444452411}"/>
          </ac:spMkLst>
        </pc:spChg>
        <pc:spChg chg="add del">
          <ac:chgData name="Paul Vanderscheuren" userId="fa825b440ab0387a" providerId="LiveId" clId="{49CA82E0-9EB9-4478-8BA5-8CAEF151570D}" dt="2026-01-08T21:20:19.979" v="10684" actId="26606"/>
          <ac:spMkLst>
            <pc:docMk/>
            <pc:sldMk cId="1540290526" sldId="290"/>
            <ac:spMk id="18" creationId="{B091B163-7D61-4891-ABCF-5C13D9C418D0}"/>
          </ac:spMkLst>
        </pc:spChg>
        <pc:spChg chg="add del">
          <ac:chgData name="Paul Vanderscheuren" userId="fa825b440ab0387a" providerId="LiveId" clId="{49CA82E0-9EB9-4478-8BA5-8CAEF151570D}" dt="2026-01-08T21:20:25.770" v="10686" actId="26606"/>
          <ac:spMkLst>
            <pc:docMk/>
            <pc:sldMk cId="1540290526" sldId="290"/>
            <ac:spMk id="21" creationId="{A2679492-7988-4050-9056-542444452411}"/>
          </ac:spMkLst>
        </pc:spChg>
        <pc:spChg chg="add del">
          <ac:chgData name="Paul Vanderscheuren" userId="fa825b440ab0387a" providerId="LiveId" clId="{49CA82E0-9EB9-4478-8BA5-8CAEF151570D}" dt="2026-01-08T21:20:25.770" v="10686" actId="26606"/>
          <ac:spMkLst>
            <pc:docMk/>
            <pc:sldMk cId="1540290526" sldId="290"/>
            <ac:spMk id="22" creationId="{B091B163-7D61-4891-ABCF-5C13D9C418D0}"/>
          </ac:spMkLst>
        </pc:spChg>
        <pc:spChg chg="add del">
          <ac:chgData name="Paul Vanderscheuren" userId="fa825b440ab0387a" providerId="LiveId" clId="{49CA82E0-9EB9-4478-8BA5-8CAEF151570D}" dt="2026-01-08T21:20:28.746" v="10688" actId="26606"/>
          <ac:spMkLst>
            <pc:docMk/>
            <pc:sldMk cId="1540290526" sldId="290"/>
            <ac:spMk id="25" creationId="{D1D34770-47A8-402C-AF23-2B653F2D88C1}"/>
          </ac:spMkLst>
        </pc:spChg>
        <pc:spChg chg="add del">
          <ac:chgData name="Paul Vanderscheuren" userId="fa825b440ab0387a" providerId="LiveId" clId="{49CA82E0-9EB9-4478-8BA5-8CAEF151570D}" dt="2026-01-08T21:20:33.413" v="10690" actId="26606"/>
          <ac:spMkLst>
            <pc:docMk/>
            <pc:sldMk cId="1540290526" sldId="290"/>
            <ac:spMk id="27" creationId="{A2679492-7988-4050-9056-542444452411}"/>
          </ac:spMkLst>
        </pc:spChg>
        <pc:spChg chg="add del">
          <ac:chgData name="Paul Vanderscheuren" userId="fa825b440ab0387a" providerId="LiveId" clId="{49CA82E0-9EB9-4478-8BA5-8CAEF151570D}" dt="2026-01-08T21:20:33.413" v="10690" actId="26606"/>
          <ac:spMkLst>
            <pc:docMk/>
            <pc:sldMk cId="1540290526" sldId="290"/>
            <ac:spMk id="28" creationId="{B091B163-7D61-4891-ABCF-5C13D9C418D0}"/>
          </ac:spMkLst>
        </pc:spChg>
        <pc:spChg chg="add del">
          <ac:chgData name="Paul Vanderscheuren" userId="fa825b440ab0387a" providerId="LiveId" clId="{49CA82E0-9EB9-4478-8BA5-8CAEF151570D}" dt="2026-01-08T21:20:44.502" v="10692" actId="26606"/>
          <ac:spMkLst>
            <pc:docMk/>
            <pc:sldMk cId="1540290526" sldId="290"/>
            <ac:spMk id="31" creationId="{03AF1C04-3FEF-41BD-BB84-2F263765BEBC}"/>
          </ac:spMkLst>
        </pc:spChg>
        <pc:spChg chg="add del">
          <ac:chgData name="Paul Vanderscheuren" userId="fa825b440ab0387a" providerId="LiveId" clId="{49CA82E0-9EB9-4478-8BA5-8CAEF151570D}" dt="2026-01-08T21:20:48.468" v="10694" actId="26606"/>
          <ac:spMkLst>
            <pc:docMk/>
            <pc:sldMk cId="1540290526" sldId="290"/>
            <ac:spMk id="44" creationId="{9B6A81E7-2A43-4366-8431-1FA7A780A2E6}"/>
          </ac:spMkLst>
        </pc:spChg>
        <pc:spChg chg="add del">
          <ac:chgData name="Paul Vanderscheuren" userId="fa825b440ab0387a" providerId="LiveId" clId="{49CA82E0-9EB9-4478-8BA5-8CAEF151570D}" dt="2026-01-08T21:20:48.468" v="10694" actId="26606"/>
          <ac:spMkLst>
            <pc:docMk/>
            <pc:sldMk cId="1540290526" sldId="290"/>
            <ac:spMk id="45" creationId="{D09B7001-6C15-47E8-8C3B-A6EB53C98D3A}"/>
          </ac:spMkLst>
        </pc:spChg>
        <pc:spChg chg="add del">
          <ac:chgData name="Paul Vanderscheuren" userId="fa825b440ab0387a" providerId="LiveId" clId="{49CA82E0-9EB9-4478-8BA5-8CAEF151570D}" dt="2026-01-08T21:20:48.468" v="10694" actId="26606"/>
          <ac:spMkLst>
            <pc:docMk/>
            <pc:sldMk cId="1540290526" sldId="290"/>
            <ac:spMk id="46" creationId="{7D3D7337-C310-4B2B-BE2D-98E9D6EC0DC8}"/>
          </ac:spMkLst>
        </pc:spChg>
        <pc:spChg chg="add">
          <ac:chgData name="Paul Vanderscheuren" userId="fa825b440ab0387a" providerId="LiveId" clId="{49CA82E0-9EB9-4478-8BA5-8CAEF151570D}" dt="2026-01-08T21:20:48.535" v="10695" actId="26606"/>
          <ac:spMkLst>
            <pc:docMk/>
            <pc:sldMk cId="1540290526" sldId="290"/>
            <ac:spMk id="48" creationId="{03AF1C04-3FEF-41BD-BB84-2F263765BEBC}"/>
          </ac:spMkLst>
        </pc:spChg>
        <pc:grpChg chg="add del">
          <ac:chgData name="Paul Vanderscheuren" userId="fa825b440ab0387a" providerId="LiveId" clId="{49CA82E0-9EB9-4478-8BA5-8CAEF151570D}" dt="2026-01-08T21:20:44.502" v="10692" actId="26606"/>
          <ac:grpSpMkLst>
            <pc:docMk/>
            <pc:sldMk cId="1540290526" sldId="290"/>
            <ac:grpSpMk id="32" creationId="{E56E71F1-5A87-4A96-B42F-2DFA1B766B5E}"/>
          </ac:grpSpMkLst>
        </pc:grpChg>
        <pc:grpChg chg="add del">
          <ac:chgData name="Paul Vanderscheuren" userId="fa825b440ab0387a" providerId="LiveId" clId="{49CA82E0-9EB9-4478-8BA5-8CAEF151570D}" dt="2026-01-08T21:20:44.502" v="10692" actId="26606"/>
          <ac:grpSpMkLst>
            <pc:docMk/>
            <pc:sldMk cId="1540290526" sldId="290"/>
            <ac:grpSpMk id="34" creationId="{C733FE3C-12C4-4FA2-A795-87D2F6776A53}"/>
          </ac:grpSpMkLst>
        </pc:grpChg>
        <pc:grpChg chg="add del">
          <ac:chgData name="Paul Vanderscheuren" userId="fa825b440ab0387a" providerId="LiveId" clId="{49CA82E0-9EB9-4478-8BA5-8CAEF151570D}" dt="2026-01-08T21:20:44.502" v="10692" actId="26606"/>
          <ac:grpSpMkLst>
            <pc:docMk/>
            <pc:sldMk cId="1540290526" sldId="290"/>
            <ac:grpSpMk id="37" creationId="{0C2B5F12-8A82-4A59-9400-3164CBF47F63}"/>
          </ac:grpSpMkLst>
        </pc:grpChg>
        <pc:grpChg chg="add">
          <ac:chgData name="Paul Vanderscheuren" userId="fa825b440ab0387a" providerId="LiveId" clId="{49CA82E0-9EB9-4478-8BA5-8CAEF151570D}" dt="2026-01-08T21:20:48.535" v="10695" actId="26606"/>
          <ac:grpSpMkLst>
            <pc:docMk/>
            <pc:sldMk cId="1540290526" sldId="290"/>
            <ac:grpSpMk id="49" creationId="{E56E71F1-5A87-4A96-B42F-2DFA1B766B5E}"/>
          </ac:grpSpMkLst>
        </pc:grpChg>
        <pc:grpChg chg="add">
          <ac:chgData name="Paul Vanderscheuren" userId="fa825b440ab0387a" providerId="LiveId" clId="{49CA82E0-9EB9-4478-8BA5-8CAEF151570D}" dt="2026-01-08T21:20:48.535" v="10695" actId="26606"/>
          <ac:grpSpMkLst>
            <pc:docMk/>
            <pc:sldMk cId="1540290526" sldId="290"/>
            <ac:grpSpMk id="51" creationId="{C733FE3C-12C4-4FA2-A795-87D2F6776A53}"/>
          </ac:grpSpMkLst>
        </pc:grpChg>
        <pc:grpChg chg="add">
          <ac:chgData name="Paul Vanderscheuren" userId="fa825b440ab0387a" providerId="LiveId" clId="{49CA82E0-9EB9-4478-8BA5-8CAEF151570D}" dt="2026-01-08T21:20:48.535" v="10695" actId="26606"/>
          <ac:grpSpMkLst>
            <pc:docMk/>
            <pc:sldMk cId="1540290526" sldId="290"/>
            <ac:grpSpMk id="54" creationId="{0C2B5F12-8A82-4A59-9400-3164CBF47F63}"/>
          </ac:grpSpMkLst>
        </pc:grpChg>
        <pc:picChg chg="add del mod">
          <ac:chgData name="Paul Vanderscheuren" userId="fa825b440ab0387a" providerId="LiveId" clId="{49CA82E0-9EB9-4478-8BA5-8CAEF151570D}" dt="2026-01-08T21:15:39.164" v="10573" actId="478"/>
          <ac:picMkLst>
            <pc:docMk/>
            <pc:sldMk cId="1540290526" sldId="290"/>
            <ac:picMk id="3" creationId="{DF7633BF-58AF-BE29-2F67-A5AEC98E746E}"/>
          </ac:picMkLst>
        </pc:picChg>
        <pc:picChg chg="add mod ord">
          <ac:chgData name="Paul Vanderscheuren" userId="fa825b440ab0387a" providerId="LiveId" clId="{49CA82E0-9EB9-4478-8BA5-8CAEF151570D}" dt="2026-01-08T21:20:48.535" v="10695" actId="26606"/>
          <ac:picMkLst>
            <pc:docMk/>
            <pc:sldMk cId="1540290526" sldId="290"/>
            <ac:picMk id="5" creationId="{CD0CA792-E9A3-99B8-C748-4FB34C57F248}"/>
          </ac:picMkLst>
        </pc:picChg>
        <pc:cxnChg chg="add del">
          <ac:chgData name="Paul Vanderscheuren" userId="fa825b440ab0387a" providerId="LiveId" clId="{49CA82E0-9EB9-4478-8BA5-8CAEF151570D}" dt="2026-01-08T21:20:16.671" v="10682" actId="26606"/>
          <ac:cxnSpMkLst>
            <pc:docMk/>
            <pc:sldMk cId="1540290526" sldId="290"/>
            <ac:cxnSpMk id="15" creationId="{C49DA8F6-BCC1-4447-B54C-57856834B94B}"/>
          </ac:cxnSpMkLst>
        </pc:cxnChg>
        <pc:cxnChg chg="add del">
          <ac:chgData name="Paul Vanderscheuren" userId="fa825b440ab0387a" providerId="LiveId" clId="{49CA82E0-9EB9-4478-8BA5-8CAEF151570D}" dt="2026-01-08T21:20:19.979" v="10684" actId="26606"/>
          <ac:cxnSpMkLst>
            <pc:docMk/>
            <pc:sldMk cId="1540290526" sldId="290"/>
            <ac:cxnSpMk id="19" creationId="{C49DA8F6-BCC1-4447-B54C-57856834B94B}"/>
          </ac:cxnSpMkLst>
        </pc:cxnChg>
        <pc:cxnChg chg="add del">
          <ac:chgData name="Paul Vanderscheuren" userId="fa825b440ab0387a" providerId="LiveId" clId="{49CA82E0-9EB9-4478-8BA5-8CAEF151570D}" dt="2026-01-08T21:20:25.770" v="10686" actId="26606"/>
          <ac:cxnSpMkLst>
            <pc:docMk/>
            <pc:sldMk cId="1540290526" sldId="290"/>
            <ac:cxnSpMk id="23" creationId="{C49DA8F6-BCC1-4447-B54C-57856834B94B}"/>
          </ac:cxnSpMkLst>
        </pc:cxnChg>
        <pc:cxnChg chg="add del">
          <ac:chgData name="Paul Vanderscheuren" userId="fa825b440ab0387a" providerId="LiveId" clId="{49CA82E0-9EB9-4478-8BA5-8CAEF151570D}" dt="2026-01-08T21:20:33.413" v="10690" actId="26606"/>
          <ac:cxnSpMkLst>
            <pc:docMk/>
            <pc:sldMk cId="1540290526" sldId="290"/>
            <ac:cxnSpMk id="29" creationId="{C49DA8F6-BCC1-4447-B54C-57856834B94B}"/>
          </ac:cxnSpMkLst>
        </pc:cxnChg>
      </pc:sldChg>
      <pc:sldChg chg="new del mod modShow">
        <pc:chgData name="Paul Vanderscheuren" userId="fa825b440ab0387a" providerId="LiveId" clId="{49CA82E0-9EB9-4478-8BA5-8CAEF151570D}" dt="2026-01-08T19:58:55.788" v="10544" actId="47"/>
        <pc:sldMkLst>
          <pc:docMk/>
          <pc:sldMk cId="2328023404" sldId="290"/>
        </pc:sldMkLst>
      </pc:sldChg>
      <pc:sldChg chg="addSp delSp modSp new mod setBg">
        <pc:chgData name="Paul Vanderscheuren" userId="fa825b440ab0387a" providerId="LiveId" clId="{49CA82E0-9EB9-4478-8BA5-8CAEF151570D}" dt="2026-01-08T21:46:13.508" v="10908" actId="207"/>
        <pc:sldMkLst>
          <pc:docMk/>
          <pc:sldMk cId="290493954" sldId="291"/>
        </pc:sldMkLst>
        <pc:spChg chg="add del mod">
          <ac:chgData name="Paul Vanderscheuren" userId="fa825b440ab0387a" providerId="LiveId" clId="{49CA82E0-9EB9-4478-8BA5-8CAEF151570D}" dt="2026-01-08T21:37:45.697" v="10739" actId="478"/>
          <ac:spMkLst>
            <pc:docMk/>
            <pc:sldMk cId="290493954" sldId="291"/>
            <ac:spMk id="4" creationId="{ED35FF2C-7D18-C4DB-6196-3E77F222CCCC}"/>
          </ac:spMkLst>
        </pc:spChg>
        <pc:spChg chg="add mod">
          <ac:chgData name="Paul Vanderscheuren" userId="fa825b440ab0387a" providerId="LiveId" clId="{49CA82E0-9EB9-4478-8BA5-8CAEF151570D}" dt="2026-01-08T21:46:13.508" v="10908" actId="207"/>
          <ac:spMkLst>
            <pc:docMk/>
            <pc:sldMk cId="290493954" sldId="291"/>
            <ac:spMk id="9" creationId="{7660493E-9252-1BE0-3132-169A57EFB0C8}"/>
          </ac:spMkLst>
        </pc:spChg>
        <pc:spChg chg="add del">
          <ac:chgData name="Paul Vanderscheuren" userId="fa825b440ab0387a" providerId="LiveId" clId="{49CA82E0-9EB9-4478-8BA5-8CAEF151570D}" dt="2026-01-08T21:45:08.091" v="10902" actId="26606"/>
          <ac:spMkLst>
            <pc:docMk/>
            <pc:sldMk cId="290493954" sldId="291"/>
            <ac:spMk id="13" creationId="{4F7B9026-36AD-42E4-B172-8D68F3A339B4}"/>
          </ac:spMkLst>
        </pc:spChg>
        <pc:spChg chg="add del">
          <ac:chgData name="Paul Vanderscheuren" userId="fa825b440ab0387a" providerId="LiveId" clId="{49CA82E0-9EB9-4478-8BA5-8CAEF151570D}" dt="2026-01-08T21:45:02.110" v="10897" actId="26606"/>
          <ac:spMkLst>
            <pc:docMk/>
            <pc:sldMk cId="290493954" sldId="291"/>
            <ac:spMk id="18" creationId="{3ECBE1F1-D69B-4AFA-ABD5-8E41720EF6DE}"/>
          </ac:spMkLst>
        </pc:spChg>
        <pc:spChg chg="add del">
          <ac:chgData name="Paul Vanderscheuren" userId="fa825b440ab0387a" providerId="LiveId" clId="{49CA82E0-9EB9-4478-8BA5-8CAEF151570D}" dt="2026-01-08T21:45:02.110" v="10897" actId="26606"/>
          <ac:spMkLst>
            <pc:docMk/>
            <pc:sldMk cId="290493954" sldId="291"/>
            <ac:spMk id="20" creationId="{603A6265-E10C-4B85-9C20-E75FCAF9CC63}"/>
          </ac:spMkLst>
        </pc:spChg>
        <pc:spChg chg="add del">
          <ac:chgData name="Paul Vanderscheuren" userId="fa825b440ab0387a" providerId="LiveId" clId="{49CA82E0-9EB9-4478-8BA5-8CAEF151570D}" dt="2026-01-08T21:45:08.088" v="10901" actId="26606"/>
          <ac:spMkLst>
            <pc:docMk/>
            <pc:sldMk cId="290493954" sldId="291"/>
            <ac:spMk id="24" creationId="{3ECBE1F1-D69B-4AFA-ABD5-8E41720EF6DE}"/>
          </ac:spMkLst>
        </pc:spChg>
        <pc:spChg chg="add del">
          <ac:chgData name="Paul Vanderscheuren" userId="fa825b440ab0387a" providerId="LiveId" clId="{49CA82E0-9EB9-4478-8BA5-8CAEF151570D}" dt="2026-01-08T21:45:08.088" v="10901" actId="26606"/>
          <ac:spMkLst>
            <pc:docMk/>
            <pc:sldMk cId="290493954" sldId="291"/>
            <ac:spMk id="25" creationId="{603A6265-E10C-4B85-9C20-E75FCAF9CC63}"/>
          </ac:spMkLst>
        </pc:spChg>
        <pc:spChg chg="add del">
          <ac:chgData name="Paul Vanderscheuren" userId="fa825b440ab0387a" providerId="LiveId" clId="{49CA82E0-9EB9-4478-8BA5-8CAEF151570D}" dt="2026-01-08T21:45:23.759" v="10904" actId="26606"/>
          <ac:spMkLst>
            <pc:docMk/>
            <pc:sldMk cId="290493954" sldId="291"/>
            <ac:spMk id="32" creationId="{327D73B4-9F5C-4A64-A179-51B9500CB8B5}"/>
          </ac:spMkLst>
        </pc:spChg>
        <pc:spChg chg="add del">
          <ac:chgData name="Paul Vanderscheuren" userId="fa825b440ab0387a" providerId="LiveId" clId="{49CA82E0-9EB9-4478-8BA5-8CAEF151570D}" dt="2026-01-08T21:45:23.759" v="10904" actId="26606"/>
          <ac:spMkLst>
            <pc:docMk/>
            <pc:sldMk cId="290493954" sldId="291"/>
            <ac:spMk id="34" creationId="{C1F06963-6374-4B48-844F-071A9BAAAE02}"/>
          </ac:spMkLst>
        </pc:spChg>
        <pc:spChg chg="add del">
          <ac:chgData name="Paul Vanderscheuren" userId="fa825b440ab0387a" providerId="LiveId" clId="{49CA82E0-9EB9-4478-8BA5-8CAEF151570D}" dt="2026-01-08T21:45:23.759" v="10904" actId="26606"/>
          <ac:spMkLst>
            <pc:docMk/>
            <pc:sldMk cId="290493954" sldId="291"/>
            <ac:spMk id="36" creationId="{6CB927A4-E432-4310-9CD5-E89FF5063179}"/>
          </ac:spMkLst>
        </pc:spChg>
        <pc:spChg chg="add del">
          <ac:chgData name="Paul Vanderscheuren" userId="fa825b440ab0387a" providerId="LiveId" clId="{49CA82E0-9EB9-4478-8BA5-8CAEF151570D}" dt="2026-01-08T21:45:23.759" v="10904" actId="26606"/>
          <ac:spMkLst>
            <pc:docMk/>
            <pc:sldMk cId="290493954" sldId="291"/>
            <ac:spMk id="38" creationId="{1453BF6C-B012-48B7-B4E8-6D7AC7C27D02}"/>
          </ac:spMkLst>
        </pc:spChg>
        <pc:spChg chg="add del">
          <ac:chgData name="Paul Vanderscheuren" userId="fa825b440ab0387a" providerId="LiveId" clId="{49CA82E0-9EB9-4478-8BA5-8CAEF151570D}" dt="2026-01-08T21:45:23.759" v="10904" actId="26606"/>
          <ac:spMkLst>
            <pc:docMk/>
            <pc:sldMk cId="290493954" sldId="291"/>
            <ac:spMk id="40" creationId="{E3020543-B24B-4EC4-8FFC-8DD88EEA91A8}"/>
          </ac:spMkLst>
        </pc:spChg>
        <pc:spChg chg="add del">
          <ac:chgData name="Paul Vanderscheuren" userId="fa825b440ab0387a" providerId="LiveId" clId="{49CA82E0-9EB9-4478-8BA5-8CAEF151570D}" dt="2026-01-08T21:45:26.623" v="10906" actId="26606"/>
          <ac:spMkLst>
            <pc:docMk/>
            <pc:sldMk cId="290493954" sldId="291"/>
            <ac:spMk id="44" creationId="{9D25F302-27C5-414F-97F8-6EA0A6C028BA}"/>
          </ac:spMkLst>
        </pc:spChg>
        <pc:spChg chg="add del">
          <ac:chgData name="Paul Vanderscheuren" userId="fa825b440ab0387a" providerId="LiveId" clId="{49CA82E0-9EB9-4478-8BA5-8CAEF151570D}" dt="2026-01-08T21:45:26.623" v="10906" actId="26606"/>
          <ac:spMkLst>
            <pc:docMk/>
            <pc:sldMk cId="290493954" sldId="291"/>
            <ac:spMk id="45" creationId="{830A36F8-48C2-4842-A87B-8CE8DF4E7FD2}"/>
          </ac:spMkLst>
        </pc:spChg>
        <pc:spChg chg="add del">
          <ac:chgData name="Paul Vanderscheuren" userId="fa825b440ab0387a" providerId="LiveId" clId="{49CA82E0-9EB9-4478-8BA5-8CAEF151570D}" dt="2026-01-08T21:45:26.623" v="10906" actId="26606"/>
          <ac:spMkLst>
            <pc:docMk/>
            <pc:sldMk cId="290493954" sldId="291"/>
            <ac:spMk id="46" creationId="{086A5A31-B10A-4793-84D4-D785959AE5B8}"/>
          </ac:spMkLst>
        </pc:spChg>
        <pc:spChg chg="add">
          <ac:chgData name="Paul Vanderscheuren" userId="fa825b440ab0387a" providerId="LiveId" clId="{49CA82E0-9EB9-4478-8BA5-8CAEF151570D}" dt="2026-01-08T21:45:26.628" v="10907" actId="26606"/>
          <ac:spMkLst>
            <pc:docMk/>
            <pc:sldMk cId="290493954" sldId="291"/>
            <ac:spMk id="48" creationId="{2C61293E-6EBE-43EF-A52C-9BEBFD7679D4}"/>
          </ac:spMkLst>
        </pc:spChg>
        <pc:spChg chg="add">
          <ac:chgData name="Paul Vanderscheuren" userId="fa825b440ab0387a" providerId="LiveId" clId="{49CA82E0-9EB9-4478-8BA5-8CAEF151570D}" dt="2026-01-08T21:45:26.628" v="10907" actId="26606"/>
          <ac:spMkLst>
            <pc:docMk/>
            <pc:sldMk cId="290493954" sldId="291"/>
            <ac:spMk id="49" creationId="{21540236-BFD5-4A9D-8840-4703E7F76825}"/>
          </ac:spMkLst>
        </pc:spChg>
        <pc:picChg chg="add del mod ord">
          <ac:chgData name="Paul Vanderscheuren" userId="fa825b440ab0387a" providerId="LiveId" clId="{49CA82E0-9EB9-4478-8BA5-8CAEF151570D}" dt="2026-01-08T21:43:23.331" v="10744" actId="478"/>
          <ac:picMkLst>
            <pc:docMk/>
            <pc:sldMk cId="290493954" sldId="291"/>
            <ac:picMk id="3" creationId="{486A5814-2E44-33F0-9854-4F3F5EF21C6B}"/>
          </ac:picMkLst>
        </pc:picChg>
        <pc:picChg chg="add mod ord">
          <ac:chgData name="Paul Vanderscheuren" userId="fa825b440ab0387a" providerId="LiveId" clId="{49CA82E0-9EB9-4478-8BA5-8CAEF151570D}" dt="2026-01-08T21:45:26.628" v="10907" actId="26606"/>
          <ac:picMkLst>
            <pc:docMk/>
            <pc:sldMk cId="290493954" sldId="291"/>
            <ac:picMk id="6" creationId="{1E9EB180-4851-F2B3-7AAE-B41BCD50CBEC}"/>
          </ac:picMkLst>
        </pc:picChg>
        <pc:picChg chg="add del mod">
          <ac:chgData name="Paul Vanderscheuren" userId="fa825b440ab0387a" providerId="LiveId" clId="{49CA82E0-9EB9-4478-8BA5-8CAEF151570D}" dt="2026-01-08T21:43:12.518" v="10743" actId="478"/>
          <ac:picMkLst>
            <pc:docMk/>
            <pc:sldMk cId="290493954" sldId="291"/>
            <ac:picMk id="8" creationId="{541AE912-8667-B3AC-4DD7-938AF6D0615B}"/>
          </ac:picMkLst>
        </pc:picChg>
        <pc:cxnChg chg="add del">
          <ac:chgData name="Paul Vanderscheuren" userId="fa825b440ab0387a" providerId="LiveId" clId="{49CA82E0-9EB9-4478-8BA5-8CAEF151570D}" dt="2026-01-08T21:45:04.479" v="10899" actId="26606"/>
          <ac:cxnSpMkLst>
            <pc:docMk/>
            <pc:sldMk cId="290493954" sldId="291"/>
            <ac:cxnSpMk id="22" creationId="{1503BFE4-729B-D9D0-C17B-501E6AF1127A}"/>
          </ac:cxnSpMkLst>
        </pc:cxnChg>
        <pc:cxnChg chg="add del">
          <ac:chgData name="Paul Vanderscheuren" userId="fa825b440ab0387a" providerId="LiveId" clId="{49CA82E0-9EB9-4478-8BA5-8CAEF151570D}" dt="2026-01-08T21:45:26.628" v="10907" actId="26606"/>
          <ac:cxnSpMkLst>
            <pc:docMk/>
            <pc:sldMk cId="290493954" sldId="291"/>
            <ac:cxnSpMk id="27" creationId="{1503BFE4-729B-D9D0-C17B-501E6AF1127A}"/>
          </ac:cxnSpMkLst>
        </pc:cxnChg>
        <pc:cxnChg chg="add del">
          <ac:chgData name="Paul Vanderscheuren" userId="fa825b440ab0387a" providerId="LiveId" clId="{49CA82E0-9EB9-4478-8BA5-8CAEF151570D}" dt="2026-01-08T21:45:23.759" v="10904" actId="26606"/>
          <ac:cxnSpMkLst>
            <pc:docMk/>
            <pc:sldMk cId="290493954" sldId="291"/>
            <ac:cxnSpMk id="42" creationId="{C49DA8F6-BCC1-4447-B54C-57856834B94B}"/>
          </ac:cxnSpMkLst>
        </pc:cxnChg>
      </pc:sldChg>
      <pc:sldChg chg="addSp modSp new mod setBg">
        <pc:chgData name="Paul Vanderscheuren" userId="fa825b440ab0387a" providerId="LiveId" clId="{49CA82E0-9EB9-4478-8BA5-8CAEF151570D}" dt="2026-01-08T22:00:14.577" v="11156" actId="26606"/>
        <pc:sldMkLst>
          <pc:docMk/>
          <pc:sldMk cId="3637770073" sldId="292"/>
        </pc:sldMkLst>
        <pc:spChg chg="add mod">
          <ac:chgData name="Paul Vanderscheuren" userId="fa825b440ab0387a" providerId="LiveId" clId="{49CA82E0-9EB9-4478-8BA5-8CAEF151570D}" dt="2026-01-08T22:00:14.577" v="11156" actId="26606"/>
          <ac:spMkLst>
            <pc:docMk/>
            <pc:sldMk cId="3637770073" sldId="292"/>
            <ac:spMk id="4" creationId="{E992A952-F87E-BEF1-EB36-E319BC98D01B}"/>
          </ac:spMkLst>
        </pc:spChg>
        <pc:spChg chg="add">
          <ac:chgData name="Paul Vanderscheuren" userId="fa825b440ab0387a" providerId="LiveId" clId="{49CA82E0-9EB9-4478-8BA5-8CAEF151570D}" dt="2026-01-08T22:00:14.577" v="11156" actId="26606"/>
          <ac:spMkLst>
            <pc:docMk/>
            <pc:sldMk cId="3637770073" sldId="292"/>
            <ac:spMk id="9" creationId="{04812C46-200A-4DEB-A05E-3ED6C68C2387}"/>
          </ac:spMkLst>
        </pc:spChg>
        <pc:spChg chg="add">
          <ac:chgData name="Paul Vanderscheuren" userId="fa825b440ab0387a" providerId="LiveId" clId="{49CA82E0-9EB9-4478-8BA5-8CAEF151570D}" dt="2026-01-08T22:00:14.577" v="11156" actId="26606"/>
          <ac:spMkLst>
            <pc:docMk/>
            <pc:sldMk cId="3637770073" sldId="292"/>
            <ac:spMk id="11" creationId="{D1EA859B-E555-4109-94F3-6700E046E008}"/>
          </ac:spMkLst>
        </pc:spChg>
        <pc:picChg chg="add mod">
          <ac:chgData name="Paul Vanderscheuren" userId="fa825b440ab0387a" providerId="LiveId" clId="{49CA82E0-9EB9-4478-8BA5-8CAEF151570D}" dt="2026-01-08T22:00:14.577" v="11156" actId="26606"/>
          <ac:picMkLst>
            <pc:docMk/>
            <pc:sldMk cId="3637770073" sldId="292"/>
            <ac:picMk id="3" creationId="{013FB48E-A2AE-D7F8-984F-F94B3E564527}"/>
          </ac:picMkLst>
        </pc:picChg>
      </pc:sldChg>
      <pc:sldChg chg="addSp delSp modSp new mod setBg">
        <pc:chgData name="Paul Vanderscheuren" userId="fa825b440ab0387a" providerId="LiveId" clId="{49CA82E0-9EB9-4478-8BA5-8CAEF151570D}" dt="2026-01-08T22:05:51.161" v="11281" actId="1076"/>
        <pc:sldMkLst>
          <pc:docMk/>
          <pc:sldMk cId="2568019659" sldId="293"/>
        </pc:sldMkLst>
        <pc:spChg chg="add del mod">
          <ac:chgData name="Paul Vanderscheuren" userId="fa825b440ab0387a" providerId="LiveId" clId="{49CA82E0-9EB9-4478-8BA5-8CAEF151570D}" dt="2026-01-08T22:03:46.544" v="11182" actId="478"/>
          <ac:spMkLst>
            <pc:docMk/>
            <pc:sldMk cId="2568019659" sldId="293"/>
            <ac:spMk id="4" creationId="{CC2B6B71-63AD-8496-3710-739FDDAA217C}"/>
          </ac:spMkLst>
        </pc:spChg>
        <pc:spChg chg="add mod">
          <ac:chgData name="Paul Vanderscheuren" userId="fa825b440ab0387a" providerId="LiveId" clId="{49CA82E0-9EB9-4478-8BA5-8CAEF151570D}" dt="2026-01-08T22:05:51.161" v="11281" actId="1076"/>
          <ac:spMkLst>
            <pc:docMk/>
            <pc:sldMk cId="2568019659" sldId="293"/>
            <ac:spMk id="5" creationId="{761890AD-52D3-31D6-BBA8-27991E0F0B66}"/>
          </ac:spMkLst>
        </pc:spChg>
        <pc:spChg chg="add del">
          <ac:chgData name="Paul Vanderscheuren" userId="fa825b440ab0387a" providerId="LiveId" clId="{49CA82E0-9EB9-4478-8BA5-8CAEF151570D}" dt="2026-01-08T22:03:34.691" v="11177" actId="26606"/>
          <ac:spMkLst>
            <pc:docMk/>
            <pc:sldMk cId="2568019659" sldId="293"/>
            <ac:spMk id="7" creationId="{42A4FC2C-047E-45A5-965D-8E1E3BF09BC6}"/>
          </ac:spMkLst>
        </pc:spChg>
        <pc:spChg chg="add del">
          <ac:chgData name="Paul Vanderscheuren" userId="fa825b440ab0387a" providerId="LiveId" clId="{49CA82E0-9EB9-4478-8BA5-8CAEF151570D}" dt="2026-01-08T22:03:06.001" v="11159" actId="26606"/>
          <ac:spMkLst>
            <pc:docMk/>
            <pc:sldMk cId="2568019659" sldId="293"/>
            <ac:spMk id="9" creationId="{42A4FC2C-047E-45A5-965D-8E1E3BF09BC6}"/>
          </ac:spMkLst>
        </pc:spChg>
        <pc:spChg chg="add del">
          <ac:chgData name="Paul Vanderscheuren" userId="fa825b440ab0387a" providerId="LiveId" clId="{49CA82E0-9EB9-4478-8BA5-8CAEF151570D}" dt="2026-01-08T22:04:18.573" v="11189" actId="26606"/>
          <ac:spMkLst>
            <pc:docMk/>
            <pc:sldMk cId="2568019659" sldId="293"/>
            <ac:spMk id="10" creationId="{8B089790-F4B6-46A7-BB28-7B74A9A9EFDC}"/>
          </ac:spMkLst>
        </pc:spChg>
        <pc:spChg chg="add del">
          <ac:chgData name="Paul Vanderscheuren" userId="fa825b440ab0387a" providerId="LiveId" clId="{49CA82E0-9EB9-4478-8BA5-8CAEF151570D}" dt="2026-01-08T22:03:08.081" v="11161" actId="26606"/>
          <ac:spMkLst>
            <pc:docMk/>
            <pc:sldMk cId="2568019659" sldId="293"/>
            <ac:spMk id="11" creationId="{42A4FC2C-047E-45A5-965D-8E1E3BF09BC6}"/>
          </ac:spMkLst>
        </pc:spChg>
        <pc:spChg chg="add del">
          <ac:chgData name="Paul Vanderscheuren" userId="fa825b440ab0387a" providerId="LiveId" clId="{49CA82E0-9EB9-4478-8BA5-8CAEF151570D}" dt="2026-01-08T22:03:10.147" v="11163" actId="26606"/>
          <ac:spMkLst>
            <pc:docMk/>
            <pc:sldMk cId="2568019659" sldId="293"/>
            <ac:spMk id="13" creationId="{42A4FC2C-047E-45A5-965D-8E1E3BF09BC6}"/>
          </ac:spMkLst>
        </pc:spChg>
        <pc:spChg chg="add del">
          <ac:chgData name="Paul Vanderscheuren" userId="fa825b440ab0387a" providerId="LiveId" clId="{49CA82E0-9EB9-4478-8BA5-8CAEF151570D}" dt="2026-01-08T22:03:27.049" v="11173" actId="26606"/>
          <ac:spMkLst>
            <pc:docMk/>
            <pc:sldMk cId="2568019659" sldId="293"/>
            <ac:spMk id="14" creationId="{11B2B030-4738-4359-9E46-144B7C8BFF8B}"/>
          </ac:spMkLst>
        </pc:spChg>
        <pc:spChg chg="add del">
          <ac:chgData name="Paul Vanderscheuren" userId="fa825b440ab0387a" providerId="LiveId" clId="{49CA82E0-9EB9-4478-8BA5-8CAEF151570D}" dt="2026-01-08T22:03:27.049" v="11173" actId="26606"/>
          <ac:spMkLst>
            <pc:docMk/>
            <pc:sldMk cId="2568019659" sldId="293"/>
            <ac:spMk id="15" creationId="{E722B2DD-E14D-4972-9D98-5D6E61B1B2D2}"/>
          </ac:spMkLst>
        </pc:spChg>
        <pc:spChg chg="add del">
          <ac:chgData name="Paul Vanderscheuren" userId="fa825b440ab0387a" providerId="LiveId" clId="{49CA82E0-9EB9-4478-8BA5-8CAEF151570D}" dt="2026-01-08T22:03:14.353" v="11165" actId="26606"/>
          <ac:spMkLst>
            <pc:docMk/>
            <pc:sldMk cId="2568019659" sldId="293"/>
            <ac:spMk id="16" creationId="{8B089790-F4B6-46A7-BB28-7B74A9A9EFDC}"/>
          </ac:spMkLst>
        </pc:spChg>
        <pc:spChg chg="add del">
          <ac:chgData name="Paul Vanderscheuren" userId="fa825b440ab0387a" providerId="LiveId" clId="{49CA82E0-9EB9-4478-8BA5-8CAEF151570D}" dt="2026-01-08T22:03:19.106" v="11167" actId="26606"/>
          <ac:spMkLst>
            <pc:docMk/>
            <pc:sldMk cId="2568019659" sldId="293"/>
            <ac:spMk id="20" creationId="{216BB327-7AA9-4EC5-815F-9D8E6BC53E34}"/>
          </ac:spMkLst>
        </pc:spChg>
        <pc:spChg chg="add del">
          <ac:chgData name="Paul Vanderscheuren" userId="fa825b440ab0387a" providerId="LiveId" clId="{49CA82E0-9EB9-4478-8BA5-8CAEF151570D}" dt="2026-01-08T22:04:02.908" v="11184" actId="26606"/>
          <ac:spMkLst>
            <pc:docMk/>
            <pc:sldMk cId="2568019659" sldId="293"/>
            <ac:spMk id="27" creationId="{AB8C311F-7253-4AED-9701-7FC0708C41C7}"/>
          </ac:spMkLst>
        </pc:spChg>
        <pc:spChg chg="add del">
          <ac:chgData name="Paul Vanderscheuren" userId="fa825b440ab0387a" providerId="LiveId" clId="{49CA82E0-9EB9-4478-8BA5-8CAEF151570D}" dt="2026-01-08T22:04:02.908" v="11184" actId="26606"/>
          <ac:spMkLst>
            <pc:docMk/>
            <pc:sldMk cId="2568019659" sldId="293"/>
            <ac:spMk id="29" creationId="{E2384209-CB15-4CDF-9D31-C44FD9A3F20D}"/>
          </ac:spMkLst>
        </pc:spChg>
        <pc:spChg chg="add del">
          <ac:chgData name="Paul Vanderscheuren" userId="fa825b440ab0387a" providerId="LiveId" clId="{49CA82E0-9EB9-4478-8BA5-8CAEF151570D}" dt="2026-01-08T22:04:02.908" v="11184" actId="26606"/>
          <ac:spMkLst>
            <pc:docMk/>
            <pc:sldMk cId="2568019659" sldId="293"/>
            <ac:spMk id="31" creationId="{2633B3B5-CC90-43F0-8714-D31D1F3F0209}"/>
          </ac:spMkLst>
        </pc:spChg>
        <pc:spChg chg="add del">
          <ac:chgData name="Paul Vanderscheuren" userId="fa825b440ab0387a" providerId="LiveId" clId="{49CA82E0-9EB9-4478-8BA5-8CAEF151570D}" dt="2026-01-08T22:04:02.908" v="11184" actId="26606"/>
          <ac:spMkLst>
            <pc:docMk/>
            <pc:sldMk cId="2568019659" sldId="293"/>
            <ac:spMk id="33" creationId="{A8D57A06-A426-446D-B02C-A2DC6B62E45E}"/>
          </ac:spMkLst>
        </pc:spChg>
        <pc:spChg chg="add del">
          <ac:chgData name="Paul Vanderscheuren" userId="fa825b440ab0387a" providerId="LiveId" clId="{49CA82E0-9EB9-4478-8BA5-8CAEF151570D}" dt="2026-01-08T22:04:10.027" v="11186" actId="26606"/>
          <ac:spMkLst>
            <pc:docMk/>
            <pc:sldMk cId="2568019659" sldId="293"/>
            <ac:spMk id="35" creationId="{8B089790-F4B6-46A7-BB28-7B74A9A9EFDC}"/>
          </ac:spMkLst>
        </pc:spChg>
        <pc:spChg chg="add del">
          <ac:chgData name="Paul Vanderscheuren" userId="fa825b440ab0387a" providerId="LiveId" clId="{49CA82E0-9EB9-4478-8BA5-8CAEF151570D}" dt="2026-01-08T22:04:18.564" v="11188" actId="26606"/>
          <ac:spMkLst>
            <pc:docMk/>
            <pc:sldMk cId="2568019659" sldId="293"/>
            <ac:spMk id="40" creationId="{8950AD4C-6AF3-49F8-94E1-DBCAFB39478B}"/>
          </ac:spMkLst>
        </pc:spChg>
        <pc:spChg chg="add del">
          <ac:chgData name="Paul Vanderscheuren" userId="fa825b440ab0387a" providerId="LiveId" clId="{49CA82E0-9EB9-4478-8BA5-8CAEF151570D}" dt="2026-01-08T22:04:18.564" v="11188" actId="26606"/>
          <ac:spMkLst>
            <pc:docMk/>
            <pc:sldMk cId="2568019659" sldId="293"/>
            <ac:spMk id="41" creationId="{C85F553D-483A-4D93-B429-9C1258836046}"/>
          </ac:spMkLst>
        </pc:spChg>
        <pc:spChg chg="add del">
          <ac:chgData name="Paul Vanderscheuren" userId="fa825b440ab0387a" providerId="LiveId" clId="{49CA82E0-9EB9-4478-8BA5-8CAEF151570D}" dt="2026-01-08T22:04:18.564" v="11188" actId="26606"/>
          <ac:spMkLst>
            <pc:docMk/>
            <pc:sldMk cId="2568019659" sldId="293"/>
            <ac:spMk id="42" creationId="{DB1626B1-BAC7-4893-A5AC-620597685187}"/>
          </ac:spMkLst>
        </pc:spChg>
        <pc:spChg chg="add del">
          <ac:chgData name="Paul Vanderscheuren" userId="fa825b440ab0387a" providerId="LiveId" clId="{49CA82E0-9EB9-4478-8BA5-8CAEF151570D}" dt="2026-01-08T22:04:18.564" v="11188" actId="26606"/>
          <ac:spMkLst>
            <pc:docMk/>
            <pc:sldMk cId="2568019659" sldId="293"/>
            <ac:spMk id="43" creationId="{D64E9910-51FE-45BF-973D-9D2401FD3C63}"/>
          </ac:spMkLst>
        </pc:spChg>
        <pc:spChg chg="add">
          <ac:chgData name="Paul Vanderscheuren" userId="fa825b440ab0387a" providerId="LiveId" clId="{49CA82E0-9EB9-4478-8BA5-8CAEF151570D}" dt="2026-01-08T22:04:18.573" v="11189" actId="26606"/>
          <ac:spMkLst>
            <pc:docMk/>
            <pc:sldMk cId="2568019659" sldId="293"/>
            <ac:spMk id="45" creationId="{8B089790-F4B6-46A7-BB28-7B74A9A9EFDC}"/>
          </ac:spMkLst>
        </pc:spChg>
        <pc:grpChg chg="add del">
          <ac:chgData name="Paul Vanderscheuren" userId="fa825b440ab0387a" providerId="LiveId" clId="{49CA82E0-9EB9-4478-8BA5-8CAEF151570D}" dt="2026-01-08T22:03:22.787" v="11171" actId="26606"/>
          <ac:grpSpMkLst>
            <pc:docMk/>
            <pc:sldMk cId="2568019659" sldId="293"/>
            <ac:grpSpMk id="6" creationId="{723C66ED-DBBF-12CA-7F5E-813E0E7D036A}"/>
          </ac:grpSpMkLst>
        </pc:grpChg>
        <pc:grpChg chg="add del">
          <ac:chgData name="Paul Vanderscheuren" userId="fa825b440ab0387a" providerId="LiveId" clId="{49CA82E0-9EB9-4478-8BA5-8CAEF151570D}" dt="2026-01-08T22:03:14.353" v="11165" actId="26606"/>
          <ac:grpSpMkLst>
            <pc:docMk/>
            <pc:sldMk cId="2568019659" sldId="293"/>
            <ac:grpSpMk id="17" creationId="{9DE3F54D-33BC-4382-A2AB-5E002F0F1166}"/>
          </ac:grpSpMkLst>
        </pc:grpChg>
        <pc:grpChg chg="add del">
          <ac:chgData name="Paul Vanderscheuren" userId="fa825b440ab0387a" providerId="LiveId" clId="{49CA82E0-9EB9-4478-8BA5-8CAEF151570D}" dt="2026-01-08T22:04:18.573" v="11189" actId="26606"/>
          <ac:grpSpMkLst>
            <pc:docMk/>
            <pc:sldMk cId="2568019659" sldId="293"/>
            <ac:grpSpMk id="18" creationId="{9DE3F54D-33BC-4382-A2AB-5E002F0F1166}"/>
          </ac:grpSpMkLst>
        </pc:grpChg>
        <pc:grpChg chg="add del">
          <ac:chgData name="Paul Vanderscheuren" userId="fa825b440ab0387a" providerId="LiveId" clId="{49CA82E0-9EB9-4478-8BA5-8CAEF151570D}" dt="2026-01-08T22:04:10.027" v="11186" actId="26606"/>
          <ac:grpSpMkLst>
            <pc:docMk/>
            <pc:sldMk cId="2568019659" sldId="293"/>
            <ac:grpSpMk id="36" creationId="{9DE3F54D-33BC-4382-A2AB-5E002F0F1166}"/>
          </ac:grpSpMkLst>
        </pc:grpChg>
        <pc:grpChg chg="add">
          <ac:chgData name="Paul Vanderscheuren" userId="fa825b440ab0387a" providerId="LiveId" clId="{49CA82E0-9EB9-4478-8BA5-8CAEF151570D}" dt="2026-01-08T22:04:18.573" v="11189" actId="26606"/>
          <ac:grpSpMkLst>
            <pc:docMk/>
            <pc:sldMk cId="2568019659" sldId="293"/>
            <ac:grpSpMk id="46" creationId="{9DE3F54D-33BC-4382-A2AB-5E002F0F1166}"/>
          </ac:grpSpMkLst>
        </pc:grpChg>
        <pc:picChg chg="add mod">
          <ac:chgData name="Paul Vanderscheuren" userId="fa825b440ab0387a" providerId="LiveId" clId="{49CA82E0-9EB9-4478-8BA5-8CAEF151570D}" dt="2026-01-08T22:04:18.564" v="11188" actId="26606"/>
          <ac:picMkLst>
            <pc:docMk/>
            <pc:sldMk cId="2568019659" sldId="293"/>
            <ac:picMk id="3" creationId="{280E68FA-D5F2-267A-7115-DB7517CBD8A1}"/>
          </ac:picMkLst>
        </pc:picChg>
      </pc:sldChg>
      <pc:sldChg chg="new del">
        <pc:chgData name="Paul Vanderscheuren" userId="fa825b440ab0387a" providerId="LiveId" clId="{49CA82E0-9EB9-4478-8BA5-8CAEF151570D}" dt="2026-01-08T22:09:07.164" v="11290" actId="47"/>
        <pc:sldMkLst>
          <pc:docMk/>
          <pc:sldMk cId="3443886112" sldId="294"/>
        </pc:sldMkLst>
      </pc:sldChg>
      <pc:sldChg chg="new del">
        <pc:chgData name="Paul Vanderscheuren" userId="fa825b440ab0387a" providerId="LiveId" clId="{49CA82E0-9EB9-4478-8BA5-8CAEF151570D}" dt="2026-01-08T22:09:11.300" v="11291" actId="47"/>
        <pc:sldMkLst>
          <pc:docMk/>
          <pc:sldMk cId="1473894704" sldId="295"/>
        </pc:sldMkLst>
      </pc:sldChg>
      <pc:sldChg chg="new del">
        <pc:chgData name="Paul Vanderscheuren" userId="fa825b440ab0387a" providerId="LiveId" clId="{49CA82E0-9EB9-4478-8BA5-8CAEF151570D}" dt="2026-01-08T22:19:13.793" v="11455" actId="47"/>
        <pc:sldMkLst>
          <pc:docMk/>
          <pc:sldMk cId="2157964134" sldId="296"/>
        </pc:sldMkLst>
      </pc:sldChg>
      <pc:sldChg chg="new del">
        <pc:chgData name="Paul Vanderscheuren" userId="fa825b440ab0387a" providerId="LiveId" clId="{49CA82E0-9EB9-4478-8BA5-8CAEF151570D}" dt="2026-01-08T22:19:19.085" v="11456" actId="47"/>
        <pc:sldMkLst>
          <pc:docMk/>
          <pc:sldMk cId="1341135606" sldId="297"/>
        </pc:sldMkLst>
      </pc:sldChg>
      <pc:sldChg chg="new del">
        <pc:chgData name="Paul Vanderscheuren" userId="fa825b440ab0387a" providerId="LiveId" clId="{49CA82E0-9EB9-4478-8BA5-8CAEF151570D}" dt="2026-01-08T22:19:21.285" v="11457" actId="47"/>
        <pc:sldMkLst>
          <pc:docMk/>
          <pc:sldMk cId="1901921071" sldId="298"/>
        </pc:sldMkLst>
      </pc:sldChg>
      <pc:sldChg chg="new del">
        <pc:chgData name="Paul Vanderscheuren" userId="fa825b440ab0387a" providerId="LiveId" clId="{49CA82E0-9EB9-4478-8BA5-8CAEF151570D}" dt="2026-01-08T22:19:22.387" v="11458" actId="47"/>
        <pc:sldMkLst>
          <pc:docMk/>
          <pc:sldMk cId="1940621666" sldId="299"/>
        </pc:sldMkLst>
      </pc:sldChg>
      <pc:sldChg chg="new del">
        <pc:chgData name="Paul Vanderscheuren" userId="fa825b440ab0387a" providerId="LiveId" clId="{49CA82E0-9EB9-4478-8BA5-8CAEF151570D}" dt="2026-01-08T22:19:23.305" v="11459" actId="47"/>
        <pc:sldMkLst>
          <pc:docMk/>
          <pc:sldMk cId="1591966789" sldId="300"/>
        </pc:sldMkLst>
      </pc:sldChg>
      <pc:sldChg chg="new del">
        <pc:chgData name="Paul Vanderscheuren" userId="fa825b440ab0387a" providerId="LiveId" clId="{49CA82E0-9EB9-4478-8BA5-8CAEF151570D}" dt="2026-01-08T22:19:24.330" v="11460" actId="47"/>
        <pc:sldMkLst>
          <pc:docMk/>
          <pc:sldMk cId="3852407799" sldId="301"/>
        </pc:sldMkLst>
      </pc:sldChg>
      <pc:sldChg chg="new del">
        <pc:chgData name="Paul Vanderscheuren" userId="fa825b440ab0387a" providerId="LiveId" clId="{49CA82E0-9EB9-4478-8BA5-8CAEF151570D}" dt="2026-01-08T22:19:26.008" v="11461" actId="47"/>
        <pc:sldMkLst>
          <pc:docMk/>
          <pc:sldMk cId="585227668" sldId="302"/>
        </pc:sldMkLst>
      </pc:sldChg>
      <pc:sldChg chg="new del">
        <pc:chgData name="Paul Vanderscheuren" userId="fa825b440ab0387a" providerId="LiveId" clId="{49CA82E0-9EB9-4478-8BA5-8CAEF151570D}" dt="2026-01-08T22:20:22.881" v="11476" actId="47"/>
        <pc:sldMkLst>
          <pc:docMk/>
          <pc:sldMk cId="481450349" sldId="303"/>
        </pc:sldMkLst>
      </pc:sldChg>
      <pc:sldChg chg="new del">
        <pc:chgData name="Paul Vanderscheuren" userId="fa825b440ab0387a" providerId="LiveId" clId="{49CA82E0-9EB9-4478-8BA5-8CAEF151570D}" dt="2026-01-08T22:20:21.773" v="11475" actId="47"/>
        <pc:sldMkLst>
          <pc:docMk/>
          <pc:sldMk cId="3018506479" sldId="304"/>
        </pc:sldMkLst>
      </pc:sldChg>
      <pc:sldChg chg="new del">
        <pc:chgData name="Paul Vanderscheuren" userId="fa825b440ab0387a" providerId="LiveId" clId="{49CA82E0-9EB9-4478-8BA5-8CAEF151570D}" dt="2026-01-08T22:20:20.423" v="11474" actId="47"/>
        <pc:sldMkLst>
          <pc:docMk/>
          <pc:sldMk cId="2069668193" sldId="305"/>
        </pc:sldMkLst>
      </pc:sldChg>
      <pc:sldChg chg="new del">
        <pc:chgData name="Paul Vanderscheuren" userId="fa825b440ab0387a" providerId="LiveId" clId="{49CA82E0-9EB9-4478-8BA5-8CAEF151570D}" dt="2026-01-08T22:20:19.254" v="11473" actId="47"/>
        <pc:sldMkLst>
          <pc:docMk/>
          <pc:sldMk cId="2161649743" sldId="306"/>
        </pc:sldMkLst>
      </pc:sldChg>
      <pc:sldChg chg="new del">
        <pc:chgData name="Paul Vanderscheuren" userId="fa825b440ab0387a" providerId="LiveId" clId="{49CA82E0-9EB9-4478-8BA5-8CAEF151570D}" dt="2026-01-08T22:20:17.901" v="11472" actId="47"/>
        <pc:sldMkLst>
          <pc:docMk/>
          <pc:sldMk cId="1022205871" sldId="307"/>
        </pc:sldMkLst>
      </pc:sldChg>
      <pc:sldChg chg="new del">
        <pc:chgData name="Paul Vanderscheuren" userId="fa825b440ab0387a" providerId="LiveId" clId="{49CA82E0-9EB9-4478-8BA5-8CAEF151570D}" dt="2026-01-08T22:20:16.552" v="11471" actId="47"/>
        <pc:sldMkLst>
          <pc:docMk/>
          <pc:sldMk cId="505868396" sldId="308"/>
        </pc:sldMkLst>
      </pc:sldChg>
      <pc:sldChg chg="new del">
        <pc:chgData name="Paul Vanderscheuren" userId="fa825b440ab0387a" providerId="LiveId" clId="{49CA82E0-9EB9-4478-8BA5-8CAEF151570D}" dt="2026-01-08T22:20:14.935" v="11470" actId="47"/>
        <pc:sldMkLst>
          <pc:docMk/>
          <pc:sldMk cId="746901451" sldId="309"/>
        </pc:sldMkLst>
      </pc:sldChg>
      <pc:sldChg chg="new del mod modShow">
        <pc:chgData name="Paul Vanderscheuren" userId="fa825b440ab0387a" providerId="LiveId" clId="{49CA82E0-9EB9-4478-8BA5-8CAEF151570D}" dt="2026-01-08T22:20:13.121" v="11469" actId="47"/>
        <pc:sldMkLst>
          <pc:docMk/>
          <pc:sldMk cId="2699772336" sldId="310"/>
        </pc:sldMkLst>
      </pc:sldChg>
      <pc:sldChg chg="new del">
        <pc:chgData name="Paul Vanderscheuren" userId="fa825b440ab0387a" providerId="LiveId" clId="{49CA82E0-9EB9-4478-8BA5-8CAEF151570D}" dt="2026-01-08T22:20:11.956" v="11468" actId="47"/>
        <pc:sldMkLst>
          <pc:docMk/>
          <pc:sldMk cId="1737765716" sldId="311"/>
        </pc:sldMkLst>
      </pc:sldChg>
      <pc:sldChg chg="new del">
        <pc:chgData name="Paul Vanderscheuren" userId="fa825b440ab0387a" providerId="LiveId" clId="{49CA82E0-9EB9-4478-8BA5-8CAEF151570D}" dt="2026-01-08T22:20:08.840" v="11467" actId="47"/>
        <pc:sldMkLst>
          <pc:docMk/>
          <pc:sldMk cId="1546868157" sldId="312"/>
        </pc:sldMkLst>
      </pc:sldChg>
      <pc:sldChg chg="new del">
        <pc:chgData name="Paul Vanderscheuren" userId="fa825b440ab0387a" providerId="LiveId" clId="{49CA82E0-9EB9-4478-8BA5-8CAEF151570D}" dt="2026-01-08T22:20:01.693" v="11466" actId="47"/>
        <pc:sldMkLst>
          <pc:docMk/>
          <pc:sldMk cId="4157335135" sldId="313"/>
        </pc:sldMkLst>
      </pc:sldChg>
      <pc:sldChg chg="addSp delSp modSp new mod setBg">
        <pc:chgData name="Paul Vanderscheuren" userId="fa825b440ab0387a" providerId="LiveId" clId="{49CA82E0-9EB9-4478-8BA5-8CAEF151570D}" dt="2026-01-08T21:31:42.541" v="10735"/>
        <pc:sldMkLst>
          <pc:docMk/>
          <pc:sldMk cId="2854704737" sldId="314"/>
        </pc:sldMkLst>
        <pc:spChg chg="add del">
          <ac:chgData name="Paul Vanderscheuren" userId="fa825b440ab0387a" providerId="LiveId" clId="{49CA82E0-9EB9-4478-8BA5-8CAEF151570D}" dt="2026-01-08T21:29:11.238" v="10731" actId="26606"/>
          <ac:spMkLst>
            <pc:docMk/>
            <pc:sldMk cId="2854704737" sldId="314"/>
            <ac:spMk id="9" creationId="{42A4FC2C-047E-45A5-965D-8E1E3BF09BC6}"/>
          </ac:spMkLst>
        </pc:spChg>
        <pc:spChg chg="add del">
          <ac:chgData name="Paul Vanderscheuren" userId="fa825b440ab0387a" providerId="LiveId" clId="{49CA82E0-9EB9-4478-8BA5-8CAEF151570D}" dt="2026-01-08T21:28:21.910" v="10726" actId="26606"/>
          <ac:spMkLst>
            <pc:docMk/>
            <pc:sldMk cId="2854704737" sldId="314"/>
            <ac:spMk id="10" creationId="{42A4FC2C-047E-45A5-965D-8E1E3BF09BC6}"/>
          </ac:spMkLst>
        </pc:spChg>
        <pc:spChg chg="add del">
          <ac:chgData name="Paul Vanderscheuren" userId="fa825b440ab0387a" providerId="LiveId" clId="{49CA82E0-9EB9-4478-8BA5-8CAEF151570D}" dt="2026-01-08T21:29:30.406" v="10733" actId="26606"/>
          <ac:spMkLst>
            <pc:docMk/>
            <pc:sldMk cId="2854704737" sldId="314"/>
            <ac:spMk id="11" creationId="{99D1FD2A-2BBA-4B7A-80E4-09314FE251FE}"/>
          </ac:spMkLst>
        </pc:spChg>
        <pc:spChg chg="add del">
          <ac:chgData name="Paul Vanderscheuren" userId="fa825b440ab0387a" providerId="LiveId" clId="{49CA82E0-9EB9-4478-8BA5-8CAEF151570D}" dt="2026-01-08T21:28:21.909" v="10725" actId="26606"/>
          <ac:spMkLst>
            <pc:docMk/>
            <pc:sldMk cId="2854704737" sldId="314"/>
            <ac:spMk id="12" creationId="{42A4FC2C-047E-45A5-965D-8E1E3BF09BC6}"/>
          </ac:spMkLst>
        </pc:spChg>
        <pc:spChg chg="add del">
          <ac:chgData name="Paul Vanderscheuren" userId="fa825b440ab0387a" providerId="LiveId" clId="{49CA82E0-9EB9-4478-8BA5-8CAEF151570D}" dt="2026-01-08T21:28:03.229" v="10719" actId="26606"/>
          <ac:spMkLst>
            <pc:docMk/>
            <pc:sldMk cId="2854704737" sldId="314"/>
            <ac:spMk id="15" creationId="{42A4FC2C-047E-45A5-965D-8E1E3BF09BC6}"/>
          </ac:spMkLst>
        </pc:spChg>
        <pc:spChg chg="add del">
          <ac:chgData name="Paul Vanderscheuren" userId="fa825b440ab0387a" providerId="LiveId" clId="{49CA82E0-9EB9-4478-8BA5-8CAEF151570D}" dt="2026-01-08T21:28:14.197" v="10721" actId="26606"/>
          <ac:spMkLst>
            <pc:docMk/>
            <pc:sldMk cId="2854704737" sldId="314"/>
            <ac:spMk id="17" creationId="{99D1FD2A-2BBA-4B7A-80E4-09314FE251FE}"/>
          </ac:spMkLst>
        </pc:spChg>
        <pc:picChg chg="add del mod">
          <ac:chgData name="Paul Vanderscheuren" userId="fa825b440ab0387a" providerId="LiveId" clId="{49CA82E0-9EB9-4478-8BA5-8CAEF151570D}" dt="2026-01-08T21:28:26.493" v="10727" actId="478"/>
          <ac:picMkLst>
            <pc:docMk/>
            <pc:sldMk cId="2854704737" sldId="314"/>
            <ac:picMk id="3" creationId="{F7FBA5C6-C8FF-8D81-8241-06E5D284F37C}"/>
          </ac:picMkLst>
        </pc:picChg>
        <pc:picChg chg="add mod ord">
          <ac:chgData name="Paul Vanderscheuren" userId="fa825b440ab0387a" providerId="LiveId" clId="{49CA82E0-9EB9-4478-8BA5-8CAEF151570D}" dt="2026-01-08T21:29:30.406" v="10733" actId="26606"/>
          <ac:picMkLst>
            <pc:docMk/>
            <pc:sldMk cId="2854704737" sldId="314"/>
            <ac:picMk id="5" creationId="{9620E532-A487-7083-F288-CA250BAEB2AB}"/>
          </ac:picMkLst>
        </pc:picChg>
        <pc:picChg chg="add mod">
          <ac:chgData name="Paul Vanderscheuren" userId="fa825b440ab0387a" providerId="LiveId" clId="{49CA82E0-9EB9-4478-8BA5-8CAEF151570D}" dt="2026-01-08T21:29:30.406" v="10733" actId="26606"/>
          <ac:picMkLst>
            <pc:docMk/>
            <pc:sldMk cId="2854704737" sldId="314"/>
            <ac:picMk id="7" creationId="{E06F54B2-37E4-7F1F-7007-8826A7D2C2DF}"/>
          </ac:picMkLst>
        </pc:picChg>
      </pc:sldChg>
      <pc:sldChg chg="addSp delSp modSp new mod setBg">
        <pc:chgData name="Paul Vanderscheuren" userId="fa825b440ab0387a" providerId="LiveId" clId="{49CA82E0-9EB9-4478-8BA5-8CAEF151570D}" dt="2026-01-08T22:43:02.516" v="11810" actId="26606"/>
        <pc:sldMkLst>
          <pc:docMk/>
          <pc:sldMk cId="634908393" sldId="315"/>
        </pc:sldMkLst>
        <pc:spChg chg="add del">
          <ac:chgData name="Paul Vanderscheuren" userId="fa825b440ab0387a" providerId="LiveId" clId="{49CA82E0-9EB9-4478-8BA5-8CAEF151570D}" dt="2026-01-08T22:43:02.508" v="11809" actId="26606"/>
          <ac:spMkLst>
            <pc:docMk/>
            <pc:sldMk cId="634908393" sldId="315"/>
            <ac:spMk id="10" creationId="{E9DCA5EA-C9F1-43F7-8CD9-E7D77919EBE7}"/>
          </ac:spMkLst>
        </pc:spChg>
        <pc:spChg chg="add">
          <ac:chgData name="Paul Vanderscheuren" userId="fa825b440ab0387a" providerId="LiveId" clId="{49CA82E0-9EB9-4478-8BA5-8CAEF151570D}" dt="2026-01-08T22:43:02.516" v="11810" actId="26606"/>
          <ac:spMkLst>
            <pc:docMk/>
            <pc:sldMk cId="634908393" sldId="315"/>
            <ac:spMk id="12" creationId="{86806086-A782-4311-A63B-1A68574D8067}"/>
          </ac:spMkLst>
        </pc:spChg>
        <pc:spChg chg="add">
          <ac:chgData name="Paul Vanderscheuren" userId="fa825b440ab0387a" providerId="LiveId" clId="{49CA82E0-9EB9-4478-8BA5-8CAEF151570D}" dt="2026-01-08T22:43:02.516" v="11810" actId="26606"/>
          <ac:spMkLst>
            <pc:docMk/>
            <pc:sldMk cId="634908393" sldId="315"/>
            <ac:spMk id="13" creationId="{854ECEBE-9353-406C-9313-02A517A310EF}"/>
          </ac:spMkLst>
        </pc:spChg>
        <pc:spChg chg="add">
          <ac:chgData name="Paul Vanderscheuren" userId="fa825b440ab0387a" providerId="LiveId" clId="{49CA82E0-9EB9-4478-8BA5-8CAEF151570D}" dt="2026-01-08T22:43:02.516" v="11810" actId="26606"/>
          <ac:spMkLst>
            <pc:docMk/>
            <pc:sldMk cId="634908393" sldId="315"/>
            <ac:spMk id="14" creationId="{CE71458B-DF80-43DF-9693-2EC3878ACAB5}"/>
          </ac:spMkLst>
        </pc:spChg>
        <pc:spChg chg="add">
          <ac:chgData name="Paul Vanderscheuren" userId="fa825b440ab0387a" providerId="LiveId" clId="{49CA82E0-9EB9-4478-8BA5-8CAEF151570D}" dt="2026-01-08T22:43:02.516" v="11810" actId="26606"/>
          <ac:spMkLst>
            <pc:docMk/>
            <pc:sldMk cId="634908393" sldId="315"/>
            <ac:spMk id="16" creationId="{DE1994AC-22D1-4B48-9EDA-BE373E704567}"/>
          </ac:spMkLst>
        </pc:spChg>
        <pc:spChg chg="add">
          <ac:chgData name="Paul Vanderscheuren" userId="fa825b440ab0387a" providerId="LiveId" clId="{49CA82E0-9EB9-4478-8BA5-8CAEF151570D}" dt="2026-01-08T22:43:02.516" v="11810" actId="26606"/>
          <ac:spMkLst>
            <pc:docMk/>
            <pc:sldMk cId="634908393" sldId="315"/>
            <ac:spMk id="18" creationId="{22220111-5018-4EB7-A38B-79BD37F7C095}"/>
          </ac:spMkLst>
        </pc:spChg>
        <pc:picChg chg="add mod ord">
          <ac:chgData name="Paul Vanderscheuren" userId="fa825b440ab0387a" providerId="LiveId" clId="{49CA82E0-9EB9-4478-8BA5-8CAEF151570D}" dt="2026-01-08T22:43:02.516" v="11810" actId="26606"/>
          <ac:picMkLst>
            <pc:docMk/>
            <pc:sldMk cId="634908393" sldId="315"/>
            <ac:picMk id="3" creationId="{E3B5EC54-57E5-440D-3EBF-92EA971778AD}"/>
          </ac:picMkLst>
        </pc:picChg>
        <pc:picChg chg="add mod">
          <ac:chgData name="Paul Vanderscheuren" userId="fa825b440ab0387a" providerId="LiveId" clId="{49CA82E0-9EB9-4478-8BA5-8CAEF151570D}" dt="2026-01-08T22:43:02.516" v="11810" actId="26606"/>
          <ac:picMkLst>
            <pc:docMk/>
            <pc:sldMk cId="634908393" sldId="315"/>
            <ac:picMk id="5" creationId="{3168C700-6893-94C8-B587-1E144CCD0178}"/>
          </ac:picMkLst>
        </pc:picChg>
      </pc:sldChg>
      <pc:sldChg chg="addSp delSp modSp new mod setBg">
        <pc:chgData name="Paul Vanderscheuren" userId="fa825b440ab0387a" providerId="LiveId" clId="{49CA82E0-9EB9-4478-8BA5-8CAEF151570D}" dt="2026-01-08T22:45:38.346" v="11820" actId="26606"/>
        <pc:sldMkLst>
          <pc:docMk/>
          <pc:sldMk cId="2774833547" sldId="316"/>
        </pc:sldMkLst>
        <pc:spChg chg="add del">
          <ac:chgData name="Paul Vanderscheuren" userId="fa825b440ab0387a" providerId="LiveId" clId="{49CA82E0-9EB9-4478-8BA5-8CAEF151570D}" dt="2026-01-08T22:45:38.342" v="11819" actId="26606"/>
          <ac:spMkLst>
            <pc:docMk/>
            <pc:sldMk cId="2774833547" sldId="316"/>
            <ac:spMk id="8" creationId="{42A4FC2C-047E-45A5-965D-8E1E3BF09BC6}"/>
          </ac:spMkLst>
        </pc:spChg>
        <pc:spChg chg="add">
          <ac:chgData name="Paul Vanderscheuren" userId="fa825b440ab0387a" providerId="LiveId" clId="{49CA82E0-9EB9-4478-8BA5-8CAEF151570D}" dt="2026-01-08T22:45:38.346" v="11820" actId="26606"/>
          <ac:spMkLst>
            <pc:docMk/>
            <pc:sldMk cId="2774833547" sldId="316"/>
            <ac:spMk id="10" creationId="{A5D2A5D1-BA0D-47D3-B051-DA7743C46E28}"/>
          </ac:spMkLst>
        </pc:spChg>
        <pc:spChg chg="add">
          <ac:chgData name="Paul Vanderscheuren" userId="fa825b440ab0387a" providerId="LiveId" clId="{49CA82E0-9EB9-4478-8BA5-8CAEF151570D}" dt="2026-01-08T22:45:38.346" v="11820" actId="26606"/>
          <ac:spMkLst>
            <pc:docMk/>
            <pc:sldMk cId="2774833547" sldId="316"/>
            <ac:spMk id="11" creationId="{2D2B266D-3625-4584-A5C3-7D3F672CFF30}"/>
          </ac:spMkLst>
        </pc:spChg>
        <pc:picChg chg="add mod">
          <ac:chgData name="Paul Vanderscheuren" userId="fa825b440ab0387a" providerId="LiveId" clId="{49CA82E0-9EB9-4478-8BA5-8CAEF151570D}" dt="2026-01-08T22:45:38.346" v="11820" actId="26606"/>
          <ac:picMkLst>
            <pc:docMk/>
            <pc:sldMk cId="2774833547" sldId="316"/>
            <ac:picMk id="3" creationId="{B3E5C1B5-66B4-E7A4-1245-F8ADC9705686}"/>
          </ac:picMkLst>
        </pc:picChg>
      </pc:sldChg>
      <pc:sldChg chg="addSp delSp modSp new mod setBg">
        <pc:chgData name="Paul Vanderscheuren" userId="fa825b440ab0387a" providerId="LiveId" clId="{49CA82E0-9EB9-4478-8BA5-8CAEF151570D}" dt="2026-01-08T22:56:19.838" v="12181" actId="26606"/>
        <pc:sldMkLst>
          <pc:docMk/>
          <pc:sldMk cId="3736454555" sldId="317"/>
        </pc:sldMkLst>
        <pc:spChg chg="add del mod">
          <ac:chgData name="Paul Vanderscheuren" userId="fa825b440ab0387a" providerId="LiveId" clId="{49CA82E0-9EB9-4478-8BA5-8CAEF151570D}" dt="2026-01-08T22:46:46.397" v="11824"/>
          <ac:spMkLst>
            <pc:docMk/>
            <pc:sldMk cId="3736454555" sldId="317"/>
            <ac:spMk id="2" creationId="{29F922AA-AF69-747D-A855-22585D5E9FD5}"/>
          </ac:spMkLst>
        </pc:spChg>
        <pc:spChg chg="add mod ord">
          <ac:chgData name="Paul Vanderscheuren" userId="fa825b440ab0387a" providerId="LiveId" clId="{49CA82E0-9EB9-4478-8BA5-8CAEF151570D}" dt="2026-01-08T22:56:19.838" v="12181" actId="26606"/>
          <ac:spMkLst>
            <pc:docMk/>
            <pc:sldMk cId="3736454555" sldId="317"/>
            <ac:spMk id="3" creationId="{B6D6D018-A83B-B359-72E0-BC2F29EA74FD}"/>
          </ac:spMkLst>
        </pc:spChg>
        <pc:spChg chg="add del">
          <ac:chgData name="Paul Vanderscheuren" userId="fa825b440ab0387a" providerId="LiveId" clId="{49CA82E0-9EB9-4478-8BA5-8CAEF151570D}" dt="2026-01-08T22:55:56.312" v="12170" actId="26606"/>
          <ac:spMkLst>
            <pc:docMk/>
            <pc:sldMk cId="3736454555" sldId="317"/>
            <ac:spMk id="14" creationId="{C0A1ED06-4733-4020-9C60-81D4D801408D}"/>
          </ac:spMkLst>
        </pc:spChg>
        <pc:spChg chg="add del">
          <ac:chgData name="Paul Vanderscheuren" userId="fa825b440ab0387a" providerId="LiveId" clId="{49CA82E0-9EB9-4478-8BA5-8CAEF151570D}" dt="2026-01-08T22:55:56.312" v="12170" actId="26606"/>
          <ac:spMkLst>
            <pc:docMk/>
            <pc:sldMk cId="3736454555" sldId="317"/>
            <ac:spMk id="16" creationId="{B0CA3509-3AF9-45FE-93ED-57BB5D5E8E07}"/>
          </ac:spMkLst>
        </pc:spChg>
        <pc:spChg chg="add del">
          <ac:chgData name="Paul Vanderscheuren" userId="fa825b440ab0387a" providerId="LiveId" clId="{49CA82E0-9EB9-4478-8BA5-8CAEF151570D}" dt="2026-01-08T22:55:58.894" v="12172" actId="26606"/>
          <ac:spMkLst>
            <pc:docMk/>
            <pc:sldMk cId="3736454555" sldId="317"/>
            <ac:spMk id="19" creationId="{2DAA6C16-BF9B-4A3E-BC70-EE6015D4F967}"/>
          </ac:spMkLst>
        </pc:spChg>
        <pc:spChg chg="add del">
          <ac:chgData name="Paul Vanderscheuren" userId="fa825b440ab0387a" providerId="LiveId" clId="{49CA82E0-9EB9-4478-8BA5-8CAEF151570D}" dt="2026-01-08T22:56:03.134" v="12174" actId="26606"/>
          <ac:spMkLst>
            <pc:docMk/>
            <pc:sldMk cId="3736454555" sldId="317"/>
            <ac:spMk id="22" creationId="{99F1FFA9-D672-408C-9220-ADEEC6ABDD09}"/>
          </ac:spMkLst>
        </pc:spChg>
        <pc:spChg chg="add del">
          <ac:chgData name="Paul Vanderscheuren" userId="fa825b440ab0387a" providerId="LiveId" clId="{49CA82E0-9EB9-4478-8BA5-8CAEF151570D}" dt="2026-01-08T22:56:08.082" v="12176" actId="26606"/>
          <ac:spMkLst>
            <pc:docMk/>
            <pc:sldMk cId="3736454555" sldId="317"/>
            <ac:spMk id="24" creationId="{95B1FC96-0749-41C9-BAED-E089E77149FA}"/>
          </ac:spMkLst>
        </pc:spChg>
        <pc:spChg chg="add del">
          <ac:chgData name="Paul Vanderscheuren" userId="fa825b440ab0387a" providerId="LiveId" clId="{49CA82E0-9EB9-4478-8BA5-8CAEF151570D}" dt="2026-01-08T22:56:08.082" v="12176" actId="26606"/>
          <ac:spMkLst>
            <pc:docMk/>
            <pc:sldMk cId="3736454555" sldId="317"/>
            <ac:spMk id="25" creationId="{63C1A86C-B1A8-4AEC-B001-595C91716E77}"/>
          </ac:spMkLst>
        </pc:spChg>
        <pc:spChg chg="add">
          <ac:chgData name="Paul Vanderscheuren" userId="fa825b440ab0387a" providerId="LiveId" clId="{49CA82E0-9EB9-4478-8BA5-8CAEF151570D}" dt="2026-01-08T22:56:19.838" v="12181" actId="26606"/>
          <ac:spMkLst>
            <pc:docMk/>
            <pc:sldMk cId="3736454555" sldId="317"/>
            <ac:spMk id="26" creationId="{B8114C98-A349-4111-A123-E8EAB86ABE30}"/>
          </ac:spMkLst>
        </pc:spChg>
        <pc:spChg chg="add del">
          <ac:chgData name="Paul Vanderscheuren" userId="fa825b440ab0387a" providerId="LiveId" clId="{49CA82E0-9EB9-4478-8BA5-8CAEF151570D}" dt="2026-01-08T22:56:12.504" v="12178" actId="26606"/>
          <ac:spMkLst>
            <pc:docMk/>
            <pc:sldMk cId="3736454555" sldId="317"/>
            <ac:spMk id="27" creationId="{1EE70AE2-832E-4D1F-A983-946F2217D128}"/>
          </ac:spMkLst>
        </pc:spChg>
        <pc:spChg chg="add del">
          <ac:chgData name="Paul Vanderscheuren" userId="fa825b440ab0387a" providerId="LiveId" clId="{49CA82E0-9EB9-4478-8BA5-8CAEF151570D}" dt="2026-01-08T22:56:19.826" v="12180" actId="26606"/>
          <ac:spMkLst>
            <pc:docMk/>
            <pc:sldMk cId="3736454555" sldId="317"/>
            <ac:spMk id="30" creationId="{1022CA72-2A63-428F-B586-37BA5AB6D265}"/>
          </ac:spMkLst>
        </pc:spChg>
        <pc:spChg chg="add del">
          <ac:chgData name="Paul Vanderscheuren" userId="fa825b440ab0387a" providerId="LiveId" clId="{49CA82E0-9EB9-4478-8BA5-8CAEF151570D}" dt="2026-01-08T22:56:19.826" v="12180" actId="26606"/>
          <ac:spMkLst>
            <pc:docMk/>
            <pc:sldMk cId="3736454555" sldId="317"/>
            <ac:spMk id="31" creationId="{95C8260E-968F-44E8-A823-ABB431311926}"/>
          </ac:spMkLst>
        </pc:spChg>
        <pc:spChg chg="add del">
          <ac:chgData name="Paul Vanderscheuren" userId="fa825b440ab0387a" providerId="LiveId" clId="{49CA82E0-9EB9-4478-8BA5-8CAEF151570D}" dt="2026-01-08T22:56:19.826" v="12180" actId="26606"/>
          <ac:spMkLst>
            <pc:docMk/>
            <pc:sldMk cId="3736454555" sldId="317"/>
            <ac:spMk id="32" creationId="{2C1BBA94-3F40-40AA-8BB9-E69E25E537C1}"/>
          </ac:spMkLst>
        </pc:spChg>
        <pc:spChg chg="add del">
          <ac:chgData name="Paul Vanderscheuren" userId="fa825b440ab0387a" providerId="LiveId" clId="{49CA82E0-9EB9-4478-8BA5-8CAEF151570D}" dt="2026-01-08T22:56:19.826" v="12180" actId="26606"/>
          <ac:spMkLst>
            <pc:docMk/>
            <pc:sldMk cId="3736454555" sldId="317"/>
            <ac:spMk id="33" creationId="{FE43805F-24A6-46A4-B19B-54F28347355C}"/>
          </ac:spMkLst>
        </pc:spChg>
        <pc:spChg chg="add">
          <ac:chgData name="Paul Vanderscheuren" userId="fa825b440ab0387a" providerId="LiveId" clId="{49CA82E0-9EB9-4478-8BA5-8CAEF151570D}" dt="2026-01-08T22:56:19.838" v="12181" actId="26606"/>
          <ac:spMkLst>
            <pc:docMk/>
            <pc:sldMk cId="3736454555" sldId="317"/>
            <ac:spMk id="34" creationId="{E2D3D3F2-ABBB-4453-B1C5-1BEBF7E4DD56}"/>
          </ac:spMkLst>
        </pc:spChg>
        <pc:spChg chg="add">
          <ac:chgData name="Paul Vanderscheuren" userId="fa825b440ab0387a" providerId="LiveId" clId="{49CA82E0-9EB9-4478-8BA5-8CAEF151570D}" dt="2026-01-08T22:56:19.838" v="12181" actId="26606"/>
          <ac:spMkLst>
            <pc:docMk/>
            <pc:sldMk cId="3736454555" sldId="317"/>
            <ac:spMk id="35" creationId="{D7A453D2-15D8-4403-815F-291FA16340D9}"/>
          </ac:spMkLst>
        </pc:spChg>
        <pc:spChg chg="add">
          <ac:chgData name="Paul Vanderscheuren" userId="fa825b440ab0387a" providerId="LiveId" clId="{49CA82E0-9EB9-4478-8BA5-8CAEF151570D}" dt="2026-01-08T22:56:19.838" v="12181" actId="26606"/>
          <ac:spMkLst>
            <pc:docMk/>
            <pc:sldMk cId="3736454555" sldId="317"/>
            <ac:spMk id="41" creationId="{8161EA6B-09CA-445B-AB0D-8DF76FA92DEF}"/>
          </ac:spMkLst>
        </pc:spChg>
        <pc:grpChg chg="add">
          <ac:chgData name="Paul Vanderscheuren" userId="fa825b440ab0387a" providerId="LiveId" clId="{49CA82E0-9EB9-4478-8BA5-8CAEF151570D}" dt="2026-01-08T22:56:19.838" v="12181" actId="26606"/>
          <ac:grpSpMkLst>
            <pc:docMk/>
            <pc:sldMk cId="3736454555" sldId="317"/>
            <ac:grpSpMk id="18" creationId="{76B45835-3DB7-4D95-9290-E7C2C3AD13CA}"/>
          </ac:grpSpMkLst>
        </pc:grpChg>
        <pc:grpChg chg="add del">
          <ac:chgData name="Paul Vanderscheuren" userId="fa825b440ab0387a" providerId="LiveId" clId="{49CA82E0-9EB9-4478-8BA5-8CAEF151570D}" dt="2026-01-08T22:55:58.894" v="12172" actId="26606"/>
          <ac:grpSpMkLst>
            <pc:docMk/>
            <pc:sldMk cId="3736454555" sldId="317"/>
            <ac:grpSpMk id="20" creationId="{A4AE1828-51FD-4AD7-BCF6-9AF5C696CE5D}"/>
          </ac:grpSpMkLst>
        </pc:grpChg>
        <pc:grpChg chg="add del">
          <ac:chgData name="Paul Vanderscheuren" userId="fa825b440ab0387a" providerId="LiveId" clId="{49CA82E0-9EB9-4478-8BA5-8CAEF151570D}" dt="2026-01-08T22:56:12.504" v="12178" actId="26606"/>
          <ac:grpSpMkLst>
            <pc:docMk/>
            <pc:sldMk cId="3736454555" sldId="317"/>
            <ac:grpSpMk id="28" creationId="{7594B485-3656-43C7-AB7B-F237101E3282}"/>
          </ac:grpSpMkLst>
        </pc:grpChg>
        <pc:grpChg chg="add">
          <ac:chgData name="Paul Vanderscheuren" userId="fa825b440ab0387a" providerId="LiveId" clId="{49CA82E0-9EB9-4478-8BA5-8CAEF151570D}" dt="2026-01-08T22:56:19.838" v="12181" actId="26606"/>
          <ac:grpSpMkLst>
            <pc:docMk/>
            <pc:sldMk cId="3736454555" sldId="317"/>
            <ac:grpSpMk id="36" creationId="{8214E4A5-A0D2-42C4-8D14-D2A7E495F041}"/>
          </ac:grpSpMkLst>
        </pc:grpChg>
        <pc:grpChg chg="add">
          <ac:chgData name="Paul Vanderscheuren" userId="fa825b440ab0387a" providerId="LiveId" clId="{49CA82E0-9EB9-4478-8BA5-8CAEF151570D}" dt="2026-01-08T22:56:19.838" v="12181" actId="26606"/>
          <ac:grpSpMkLst>
            <pc:docMk/>
            <pc:sldMk cId="3736454555" sldId="317"/>
            <ac:grpSpMk id="51" creationId="{670FB431-AE18-414D-92F4-1D12D1991152}"/>
          </ac:grpSpMkLst>
        </pc:grpChg>
        <pc:picChg chg="add mod ord">
          <ac:chgData name="Paul Vanderscheuren" userId="fa825b440ab0387a" providerId="LiveId" clId="{49CA82E0-9EB9-4478-8BA5-8CAEF151570D}" dt="2026-01-08T22:56:19.838" v="12181" actId="26606"/>
          <ac:picMkLst>
            <pc:docMk/>
            <pc:sldMk cId="3736454555" sldId="317"/>
            <ac:picMk id="5" creationId="{03E6CEBB-3A10-B68B-3C28-CA6C4B9705BB}"/>
          </ac:picMkLst>
        </pc:picChg>
        <pc:picChg chg="add del mod">
          <ac:chgData name="Paul Vanderscheuren" userId="fa825b440ab0387a" providerId="LiveId" clId="{49CA82E0-9EB9-4478-8BA5-8CAEF151570D}" dt="2026-01-08T22:54:35.221" v="12165" actId="478"/>
          <ac:picMkLst>
            <pc:docMk/>
            <pc:sldMk cId="3736454555" sldId="317"/>
            <ac:picMk id="7" creationId="{12C167A3-CEA5-FE52-8E64-7B9FB48E6D41}"/>
          </ac:picMkLst>
        </pc:picChg>
        <pc:picChg chg="add mod">
          <ac:chgData name="Paul Vanderscheuren" userId="fa825b440ab0387a" providerId="LiveId" clId="{49CA82E0-9EB9-4478-8BA5-8CAEF151570D}" dt="2026-01-08T22:56:19.838" v="12181" actId="26606"/>
          <ac:picMkLst>
            <pc:docMk/>
            <pc:sldMk cId="3736454555" sldId="317"/>
            <ac:picMk id="9" creationId="{6A274D45-4F60-C6D2-6D17-6608C7840A67}"/>
          </ac:picMkLst>
        </pc:picChg>
      </pc:sldChg>
      <pc:sldChg chg="addSp delSp modSp new mod setBg">
        <pc:chgData name="Paul Vanderscheuren" userId="fa825b440ab0387a" providerId="LiveId" clId="{49CA82E0-9EB9-4478-8BA5-8CAEF151570D}" dt="2026-01-08T23:02:57.340" v="12411" actId="14100"/>
        <pc:sldMkLst>
          <pc:docMk/>
          <pc:sldMk cId="3233584652" sldId="318"/>
        </pc:sldMkLst>
        <pc:spChg chg="add del mod ord">
          <ac:chgData name="Paul Vanderscheuren" userId="fa825b440ab0387a" providerId="LiveId" clId="{49CA82E0-9EB9-4478-8BA5-8CAEF151570D}" dt="2026-01-08T23:02:09.829" v="12403"/>
          <ac:spMkLst>
            <pc:docMk/>
            <pc:sldMk cId="3233584652" sldId="318"/>
            <ac:spMk id="4" creationId="{A5DC65A9-DA36-3221-3890-8A2D55D90F9C}"/>
          </ac:spMkLst>
        </pc:spChg>
        <pc:spChg chg="add mod">
          <ac:chgData name="Paul Vanderscheuren" userId="fa825b440ab0387a" providerId="LiveId" clId="{49CA82E0-9EB9-4478-8BA5-8CAEF151570D}" dt="2026-01-08T23:02:57.340" v="12411" actId="14100"/>
          <ac:spMkLst>
            <pc:docMk/>
            <pc:sldMk cId="3233584652" sldId="318"/>
            <ac:spMk id="5" creationId="{931AC346-93CC-DFD1-C34D-FDD75873DE5C}"/>
          </ac:spMkLst>
        </pc:spChg>
        <pc:spChg chg="add del">
          <ac:chgData name="Paul Vanderscheuren" userId="fa825b440ab0387a" providerId="LiveId" clId="{49CA82E0-9EB9-4478-8BA5-8CAEF151570D}" dt="2026-01-08T23:02:45.434" v="12410" actId="26606"/>
          <ac:spMkLst>
            <pc:docMk/>
            <pc:sldMk cId="3233584652" sldId="318"/>
            <ac:spMk id="10" creationId="{23E547B5-89CF-4EC0-96DE-25771AED0799}"/>
          </ac:spMkLst>
        </pc:spChg>
        <pc:spChg chg="add del">
          <ac:chgData name="Paul Vanderscheuren" userId="fa825b440ab0387a" providerId="LiveId" clId="{49CA82E0-9EB9-4478-8BA5-8CAEF151570D}" dt="2026-01-08T23:02:45.434" v="12410" actId="26606"/>
          <ac:spMkLst>
            <pc:docMk/>
            <pc:sldMk cId="3233584652" sldId="318"/>
            <ac:spMk id="12" creationId="{3F0B8CEB-8279-4E5E-A0CE-1FC9F71736F2}"/>
          </ac:spMkLst>
        </pc:spChg>
        <pc:spChg chg="add del">
          <ac:chgData name="Paul Vanderscheuren" userId="fa825b440ab0387a" providerId="LiveId" clId="{49CA82E0-9EB9-4478-8BA5-8CAEF151570D}" dt="2026-01-08T23:02:28.815" v="12405" actId="26606"/>
          <ac:spMkLst>
            <pc:docMk/>
            <pc:sldMk cId="3233584652" sldId="318"/>
            <ac:spMk id="17" creationId="{D009D6D5-DAC2-4A8B-A17A-E206B9012D09}"/>
          </ac:spMkLst>
        </pc:spChg>
        <pc:spChg chg="add del">
          <ac:chgData name="Paul Vanderscheuren" userId="fa825b440ab0387a" providerId="LiveId" clId="{49CA82E0-9EB9-4478-8BA5-8CAEF151570D}" dt="2026-01-08T23:02:38.920" v="12407" actId="26606"/>
          <ac:spMkLst>
            <pc:docMk/>
            <pc:sldMk cId="3233584652" sldId="318"/>
            <ac:spMk id="19" creationId="{3F0B8CEB-8279-4E5E-A0CE-1FC9F71736F2}"/>
          </ac:spMkLst>
        </pc:spChg>
        <pc:spChg chg="add del">
          <ac:chgData name="Paul Vanderscheuren" userId="fa825b440ab0387a" providerId="LiveId" clId="{49CA82E0-9EB9-4478-8BA5-8CAEF151570D}" dt="2026-01-08T23:02:38.920" v="12407" actId="26606"/>
          <ac:spMkLst>
            <pc:docMk/>
            <pc:sldMk cId="3233584652" sldId="318"/>
            <ac:spMk id="20" creationId="{23E547B5-89CF-4EC0-96DE-25771AED0799}"/>
          </ac:spMkLst>
        </pc:spChg>
        <pc:spChg chg="add del">
          <ac:chgData name="Paul Vanderscheuren" userId="fa825b440ab0387a" providerId="LiveId" clId="{49CA82E0-9EB9-4478-8BA5-8CAEF151570D}" dt="2026-01-08T23:02:45.431" v="12409" actId="26606"/>
          <ac:spMkLst>
            <pc:docMk/>
            <pc:sldMk cId="3233584652" sldId="318"/>
            <ac:spMk id="22" creationId="{F13C74B1-5B17-4795-BED0-7140497B445A}"/>
          </ac:spMkLst>
        </pc:spChg>
        <pc:spChg chg="add del">
          <ac:chgData name="Paul Vanderscheuren" userId="fa825b440ab0387a" providerId="LiveId" clId="{49CA82E0-9EB9-4478-8BA5-8CAEF151570D}" dt="2026-01-08T23:02:45.431" v="12409" actId="26606"/>
          <ac:spMkLst>
            <pc:docMk/>
            <pc:sldMk cId="3233584652" sldId="318"/>
            <ac:spMk id="23" creationId="{D4974D33-8DC5-464E-8C6D-BE58F0669C17}"/>
          </ac:spMkLst>
        </pc:spChg>
        <pc:spChg chg="add">
          <ac:chgData name="Paul Vanderscheuren" userId="fa825b440ab0387a" providerId="LiveId" clId="{49CA82E0-9EB9-4478-8BA5-8CAEF151570D}" dt="2026-01-08T23:02:45.434" v="12410" actId="26606"/>
          <ac:spMkLst>
            <pc:docMk/>
            <pc:sldMk cId="3233584652" sldId="318"/>
            <ac:spMk id="25" creationId="{23E547B5-89CF-4EC0-96DE-25771AED0799}"/>
          </ac:spMkLst>
        </pc:spChg>
        <pc:spChg chg="add">
          <ac:chgData name="Paul Vanderscheuren" userId="fa825b440ab0387a" providerId="LiveId" clId="{49CA82E0-9EB9-4478-8BA5-8CAEF151570D}" dt="2026-01-08T23:02:45.434" v="12410" actId="26606"/>
          <ac:spMkLst>
            <pc:docMk/>
            <pc:sldMk cId="3233584652" sldId="318"/>
            <ac:spMk id="26" creationId="{3F0B8CEB-8279-4E5E-A0CE-1FC9F71736F2}"/>
          </ac:spMkLst>
        </pc:spChg>
        <pc:picChg chg="add mod ord">
          <ac:chgData name="Paul Vanderscheuren" userId="fa825b440ab0387a" providerId="LiveId" clId="{49CA82E0-9EB9-4478-8BA5-8CAEF151570D}" dt="2026-01-08T23:02:45.431" v="12409" actId="26606"/>
          <ac:picMkLst>
            <pc:docMk/>
            <pc:sldMk cId="3233584652" sldId="318"/>
            <ac:picMk id="3" creationId="{77E7FD34-BB67-A032-312E-B99A7495AC6E}"/>
          </ac:picMkLst>
        </pc:picChg>
      </pc:sldChg>
      <pc:sldChg chg="addSp delSp modSp new mod setBg">
        <pc:chgData name="Paul Vanderscheuren" userId="fa825b440ab0387a" providerId="LiveId" clId="{49CA82E0-9EB9-4478-8BA5-8CAEF151570D}" dt="2026-01-08T23:06:56.048" v="12555" actId="255"/>
        <pc:sldMkLst>
          <pc:docMk/>
          <pc:sldMk cId="1194891654" sldId="319"/>
        </pc:sldMkLst>
        <pc:spChg chg="add mod">
          <ac:chgData name="Paul Vanderscheuren" userId="fa825b440ab0387a" providerId="LiveId" clId="{49CA82E0-9EB9-4478-8BA5-8CAEF151570D}" dt="2026-01-08T23:06:56.048" v="12555" actId="255"/>
          <ac:spMkLst>
            <pc:docMk/>
            <pc:sldMk cId="1194891654" sldId="319"/>
            <ac:spMk id="4" creationId="{9F82411C-BEBB-F2AC-848E-39863393FC68}"/>
          </ac:spMkLst>
        </pc:spChg>
        <pc:spChg chg="add del">
          <ac:chgData name="Paul Vanderscheuren" userId="fa825b440ab0387a" providerId="LiveId" clId="{49CA82E0-9EB9-4478-8BA5-8CAEF151570D}" dt="2026-01-08T23:04:32.696" v="12416" actId="26606"/>
          <ac:spMkLst>
            <pc:docMk/>
            <pc:sldMk cId="1194891654" sldId="319"/>
            <ac:spMk id="8" creationId="{8B089790-F4B6-46A7-BB28-7B74A9A9EFDC}"/>
          </ac:spMkLst>
        </pc:spChg>
        <pc:spChg chg="add">
          <ac:chgData name="Paul Vanderscheuren" userId="fa825b440ab0387a" providerId="LiveId" clId="{49CA82E0-9EB9-4478-8BA5-8CAEF151570D}" dt="2026-01-08T23:04:32.698" v="12417" actId="26606"/>
          <ac:spMkLst>
            <pc:docMk/>
            <pc:sldMk cId="1194891654" sldId="319"/>
            <ac:spMk id="16" creationId="{6EE0B6E2-7CE8-4D86-87FC-4B58A7D8E759}"/>
          </ac:spMkLst>
        </pc:spChg>
        <pc:grpChg chg="add del">
          <ac:chgData name="Paul Vanderscheuren" userId="fa825b440ab0387a" providerId="LiveId" clId="{49CA82E0-9EB9-4478-8BA5-8CAEF151570D}" dt="2026-01-08T23:04:32.696" v="12416" actId="26606"/>
          <ac:grpSpMkLst>
            <pc:docMk/>
            <pc:sldMk cId="1194891654" sldId="319"/>
            <ac:grpSpMk id="10" creationId="{9DE3F54D-33BC-4382-A2AB-5E002F0F1166}"/>
          </ac:grpSpMkLst>
        </pc:grpChg>
        <pc:picChg chg="add mod">
          <ac:chgData name="Paul Vanderscheuren" userId="fa825b440ab0387a" providerId="LiveId" clId="{49CA82E0-9EB9-4478-8BA5-8CAEF151570D}" dt="2026-01-08T23:04:47.445" v="12418" actId="1076"/>
          <ac:picMkLst>
            <pc:docMk/>
            <pc:sldMk cId="1194891654" sldId="319"/>
            <ac:picMk id="3" creationId="{30354C6E-6075-FDB1-2E51-6E169F12B2E5}"/>
          </ac:picMkLst>
        </pc:picChg>
      </pc:sldChg>
      <pc:sldChg chg="addSp delSp modSp new mod modTransition setBg addAnim delAnim modAnim">
        <pc:chgData name="Paul Vanderscheuren" userId="fa825b440ab0387a" providerId="LiveId" clId="{49CA82E0-9EB9-4478-8BA5-8CAEF151570D}" dt="2026-01-09T03:22:06.723" v="13285"/>
        <pc:sldMkLst>
          <pc:docMk/>
          <pc:sldMk cId="1488506548" sldId="320"/>
        </pc:sldMkLst>
        <pc:spChg chg="add mod ord">
          <ac:chgData name="Paul Vanderscheuren" userId="fa825b440ab0387a" providerId="LiveId" clId="{49CA82E0-9EB9-4478-8BA5-8CAEF151570D}" dt="2026-01-08T23:14:38.056" v="12945" actId="26606"/>
          <ac:spMkLst>
            <pc:docMk/>
            <pc:sldMk cId="1488506548" sldId="320"/>
            <ac:spMk id="2" creationId="{FC26AD74-54DD-15E2-4406-4AC6ED641595}"/>
          </ac:spMkLst>
        </pc:spChg>
        <pc:spChg chg="add del">
          <ac:chgData name="Paul Vanderscheuren" userId="fa825b440ab0387a" providerId="LiveId" clId="{49CA82E0-9EB9-4478-8BA5-8CAEF151570D}" dt="2026-01-08T23:14:26.433" v="12938" actId="26606"/>
          <ac:spMkLst>
            <pc:docMk/>
            <pc:sldMk cId="1488506548" sldId="320"/>
            <ac:spMk id="9" creationId="{460B0EFB-53ED-4F35-B05D-F658EA021C65}"/>
          </ac:spMkLst>
        </pc:spChg>
        <pc:spChg chg="add del">
          <ac:chgData name="Paul Vanderscheuren" userId="fa825b440ab0387a" providerId="LiveId" clId="{49CA82E0-9EB9-4478-8BA5-8CAEF151570D}" dt="2026-01-08T23:14:26.433" v="12938" actId="26606"/>
          <ac:spMkLst>
            <pc:docMk/>
            <pc:sldMk cId="1488506548" sldId="320"/>
            <ac:spMk id="11" creationId="{835EF3DD-7D43-4A27-8967-A92FD8CC9365}"/>
          </ac:spMkLst>
        </pc:spChg>
        <pc:spChg chg="add del">
          <ac:chgData name="Paul Vanderscheuren" userId="fa825b440ab0387a" providerId="LiveId" clId="{49CA82E0-9EB9-4478-8BA5-8CAEF151570D}" dt="2026-01-08T23:14:29.160" v="12940" actId="26606"/>
          <ac:spMkLst>
            <pc:docMk/>
            <pc:sldMk cId="1488506548" sldId="320"/>
            <ac:spMk id="13" creationId="{2C61293E-6EBE-43EF-A52C-9BEBFD7679D4}"/>
          </ac:spMkLst>
        </pc:spChg>
        <pc:spChg chg="add del">
          <ac:chgData name="Paul Vanderscheuren" userId="fa825b440ab0387a" providerId="LiveId" clId="{49CA82E0-9EB9-4478-8BA5-8CAEF151570D}" dt="2026-01-08T23:14:29.160" v="12940" actId="26606"/>
          <ac:spMkLst>
            <pc:docMk/>
            <pc:sldMk cId="1488506548" sldId="320"/>
            <ac:spMk id="14" creationId="{21540236-BFD5-4A9D-8840-4703E7F76825}"/>
          </ac:spMkLst>
        </pc:spChg>
        <pc:spChg chg="add del">
          <ac:chgData name="Paul Vanderscheuren" userId="fa825b440ab0387a" providerId="LiveId" clId="{49CA82E0-9EB9-4478-8BA5-8CAEF151570D}" dt="2026-01-08T23:14:33.985" v="12942" actId="26606"/>
          <ac:spMkLst>
            <pc:docMk/>
            <pc:sldMk cId="1488506548" sldId="320"/>
            <ac:spMk id="16" creationId="{D1D34770-47A8-402C-AF23-2B653F2D88C1}"/>
          </ac:spMkLst>
        </pc:spChg>
        <pc:spChg chg="add del">
          <ac:chgData name="Paul Vanderscheuren" userId="fa825b440ab0387a" providerId="LiveId" clId="{49CA82E0-9EB9-4478-8BA5-8CAEF151570D}" dt="2026-01-08T23:14:38.050" v="12944" actId="26606"/>
          <ac:spMkLst>
            <pc:docMk/>
            <pc:sldMk cId="1488506548" sldId="320"/>
            <ac:spMk id="18" creationId="{D009D6D5-DAC2-4A8B-A17A-E206B9012D09}"/>
          </ac:spMkLst>
        </pc:spChg>
        <pc:spChg chg="add">
          <ac:chgData name="Paul Vanderscheuren" userId="fa825b440ab0387a" providerId="LiveId" clId="{49CA82E0-9EB9-4478-8BA5-8CAEF151570D}" dt="2026-01-08T23:14:38.056" v="12945" actId="26606"/>
          <ac:spMkLst>
            <pc:docMk/>
            <pc:sldMk cId="1488506548" sldId="320"/>
            <ac:spMk id="20" creationId="{2C61293E-6EBE-43EF-A52C-9BEBFD7679D4}"/>
          </ac:spMkLst>
        </pc:spChg>
        <pc:spChg chg="add">
          <ac:chgData name="Paul Vanderscheuren" userId="fa825b440ab0387a" providerId="LiveId" clId="{49CA82E0-9EB9-4478-8BA5-8CAEF151570D}" dt="2026-01-08T23:14:38.056" v="12945" actId="26606"/>
          <ac:spMkLst>
            <pc:docMk/>
            <pc:sldMk cId="1488506548" sldId="320"/>
            <ac:spMk id="21" creationId="{3FCFB1DE-0B7E-48CC-BA90-B2AB0889F9D6}"/>
          </ac:spMkLst>
        </pc:spChg>
        <pc:picChg chg="add mod">
          <ac:chgData name="Paul Vanderscheuren" userId="fa825b440ab0387a" providerId="LiveId" clId="{49CA82E0-9EB9-4478-8BA5-8CAEF151570D}" dt="2026-01-09T03:19:35.255" v="13278" actId="1076"/>
          <ac:picMkLst>
            <pc:docMk/>
            <pc:sldMk cId="1488506548" sldId="320"/>
            <ac:picMk id="3" creationId="{50ECF892-F6B8-7AC0-66B3-80ABEA9FEFB7}"/>
          </ac:picMkLst>
        </pc:picChg>
        <pc:picChg chg="add mod ord">
          <ac:chgData name="Paul Vanderscheuren" userId="fa825b440ab0387a" providerId="LiveId" clId="{49CA82E0-9EB9-4478-8BA5-8CAEF151570D}" dt="2026-01-08T23:15:15.068" v="12948" actId="1076"/>
          <ac:picMkLst>
            <pc:docMk/>
            <pc:sldMk cId="1488506548" sldId="320"/>
            <ac:picMk id="4" creationId="{B2E8A100-57CB-770A-3F8C-BF4B621F59E8}"/>
          </ac:picMkLst>
        </pc:picChg>
        <pc:picChg chg="add mod">
          <ac:chgData name="Paul Vanderscheuren" userId="fa825b440ab0387a" providerId="LiveId" clId="{49CA82E0-9EB9-4478-8BA5-8CAEF151570D}" dt="2026-01-09T03:19:38.361" v="13279" actId="1076"/>
          <ac:picMkLst>
            <pc:docMk/>
            <pc:sldMk cId="1488506548" sldId="320"/>
            <ac:picMk id="5" creationId="{108A2CD7-FF98-1FCC-B983-BBBFBF0E4F06}"/>
          </ac:picMkLst>
        </pc:picChg>
      </pc:sldChg>
      <pc:sldChg chg="addSp delSp modSp new mod">
        <pc:chgData name="Paul Vanderscheuren" userId="fa825b440ab0387a" providerId="LiveId" clId="{49CA82E0-9EB9-4478-8BA5-8CAEF151570D}" dt="2026-01-08T23:49:29.383" v="13257" actId="14100"/>
        <pc:sldMkLst>
          <pc:docMk/>
          <pc:sldMk cId="1588479525" sldId="321"/>
        </pc:sldMkLst>
        <pc:spChg chg="add del mod">
          <ac:chgData name="Paul Vanderscheuren" userId="fa825b440ab0387a" providerId="LiveId" clId="{49CA82E0-9EB9-4478-8BA5-8CAEF151570D}" dt="2026-01-08T23:46:12.451" v="13063"/>
          <ac:spMkLst>
            <pc:docMk/>
            <pc:sldMk cId="1588479525" sldId="321"/>
            <ac:spMk id="2" creationId="{8E96EC30-92E6-B93C-4930-1E9015327967}"/>
          </ac:spMkLst>
        </pc:spChg>
        <pc:spChg chg="add mod">
          <ac:chgData name="Paul Vanderscheuren" userId="fa825b440ab0387a" providerId="LiveId" clId="{49CA82E0-9EB9-4478-8BA5-8CAEF151570D}" dt="2026-01-08T23:48:30.629" v="13248" actId="1076"/>
          <ac:spMkLst>
            <pc:docMk/>
            <pc:sldMk cId="1588479525" sldId="321"/>
            <ac:spMk id="3" creationId="{2D172AFE-6BA8-F846-47A8-C2DBEF55CC08}"/>
          </ac:spMkLst>
        </pc:spChg>
        <pc:picChg chg="add mod ord">
          <ac:chgData name="Paul Vanderscheuren" userId="fa825b440ab0387a" providerId="LiveId" clId="{49CA82E0-9EB9-4478-8BA5-8CAEF151570D}" dt="2026-01-08T23:49:29.383" v="13257" actId="14100"/>
          <ac:picMkLst>
            <pc:docMk/>
            <pc:sldMk cId="1588479525" sldId="321"/>
            <ac:picMk id="5" creationId="{D0E988F9-E454-2131-2549-87785EDAA7A5}"/>
          </ac:picMkLst>
        </pc:picChg>
      </pc:sldChg>
      <pc:sldChg chg="addSp delSp modSp new mod setBg">
        <pc:chgData name="Paul Vanderscheuren" userId="fa825b440ab0387a" providerId="LiveId" clId="{49CA82E0-9EB9-4478-8BA5-8CAEF151570D}" dt="2026-01-09T03:30:47.912" v="13385" actId="1076"/>
        <pc:sldMkLst>
          <pc:docMk/>
          <pc:sldMk cId="948256694" sldId="322"/>
        </pc:sldMkLst>
        <pc:spChg chg="add mod">
          <ac:chgData name="Paul Vanderscheuren" userId="fa825b440ab0387a" providerId="LiveId" clId="{49CA82E0-9EB9-4478-8BA5-8CAEF151570D}" dt="2026-01-09T03:30:47.912" v="13385" actId="1076"/>
          <ac:spMkLst>
            <pc:docMk/>
            <pc:sldMk cId="948256694" sldId="322"/>
            <ac:spMk id="4" creationId="{CF81EFA5-E399-4E4C-1917-8CFC2FDEBE2C}"/>
          </ac:spMkLst>
        </pc:spChg>
        <pc:spChg chg="add del">
          <ac:chgData name="Paul Vanderscheuren" userId="fa825b440ab0387a" providerId="LiveId" clId="{49CA82E0-9EB9-4478-8BA5-8CAEF151570D}" dt="2026-01-09T03:17:08.289" v="13261" actId="26606"/>
          <ac:spMkLst>
            <pc:docMk/>
            <pc:sldMk cId="948256694" sldId="322"/>
            <ac:spMk id="8" creationId="{AB8C311F-7253-4AED-9701-7FC0708C41C7}"/>
          </ac:spMkLst>
        </pc:spChg>
        <pc:spChg chg="add del">
          <ac:chgData name="Paul Vanderscheuren" userId="fa825b440ab0387a" providerId="LiveId" clId="{49CA82E0-9EB9-4478-8BA5-8CAEF151570D}" dt="2026-01-09T03:17:08.289" v="13261" actId="26606"/>
          <ac:spMkLst>
            <pc:docMk/>
            <pc:sldMk cId="948256694" sldId="322"/>
            <ac:spMk id="10" creationId="{E2384209-CB15-4CDF-9D31-C44FD9A3F20D}"/>
          </ac:spMkLst>
        </pc:spChg>
        <pc:spChg chg="add del">
          <ac:chgData name="Paul Vanderscheuren" userId="fa825b440ab0387a" providerId="LiveId" clId="{49CA82E0-9EB9-4478-8BA5-8CAEF151570D}" dt="2026-01-09T03:17:08.289" v="13261" actId="26606"/>
          <ac:spMkLst>
            <pc:docMk/>
            <pc:sldMk cId="948256694" sldId="322"/>
            <ac:spMk id="12" creationId="{2633B3B5-CC90-43F0-8714-D31D1F3F0209}"/>
          </ac:spMkLst>
        </pc:spChg>
        <pc:spChg chg="add del">
          <ac:chgData name="Paul Vanderscheuren" userId="fa825b440ab0387a" providerId="LiveId" clId="{49CA82E0-9EB9-4478-8BA5-8CAEF151570D}" dt="2026-01-09T03:17:08.289" v="13261" actId="26606"/>
          <ac:spMkLst>
            <pc:docMk/>
            <pc:sldMk cId="948256694" sldId="322"/>
            <ac:spMk id="14" creationId="{A8D57A06-A426-446D-B02C-A2DC6B62E45E}"/>
          </ac:spMkLst>
        </pc:spChg>
        <pc:spChg chg="add del">
          <ac:chgData name="Paul Vanderscheuren" userId="fa825b440ab0387a" providerId="LiveId" clId="{49CA82E0-9EB9-4478-8BA5-8CAEF151570D}" dt="2026-01-09T03:17:18.789" v="13265" actId="26606"/>
          <ac:spMkLst>
            <pc:docMk/>
            <pc:sldMk cId="948256694" sldId="322"/>
            <ac:spMk id="16" creationId="{32BC26D8-82FB-445E-AA49-62A77D7C1EE0}"/>
          </ac:spMkLst>
        </pc:spChg>
        <pc:spChg chg="add del">
          <ac:chgData name="Paul Vanderscheuren" userId="fa825b440ab0387a" providerId="LiveId" clId="{49CA82E0-9EB9-4478-8BA5-8CAEF151570D}" dt="2026-01-09T03:17:18.789" v="13265" actId="26606"/>
          <ac:spMkLst>
            <pc:docMk/>
            <pc:sldMk cId="948256694" sldId="322"/>
            <ac:spMk id="17" creationId="{CB44330D-EA18-4254-AA95-EB49948539B8}"/>
          </ac:spMkLst>
        </pc:spChg>
        <pc:spChg chg="add del">
          <ac:chgData name="Paul Vanderscheuren" userId="fa825b440ab0387a" providerId="LiveId" clId="{49CA82E0-9EB9-4478-8BA5-8CAEF151570D}" dt="2026-01-09T03:17:18.784" v="13264" actId="26606"/>
          <ac:spMkLst>
            <pc:docMk/>
            <pc:sldMk cId="948256694" sldId="322"/>
            <ac:spMk id="22" creationId="{AB8C311F-7253-4AED-9701-7FC0708C41C7}"/>
          </ac:spMkLst>
        </pc:spChg>
        <pc:spChg chg="add del">
          <ac:chgData name="Paul Vanderscheuren" userId="fa825b440ab0387a" providerId="LiveId" clId="{49CA82E0-9EB9-4478-8BA5-8CAEF151570D}" dt="2026-01-09T03:17:18.784" v="13264" actId="26606"/>
          <ac:spMkLst>
            <pc:docMk/>
            <pc:sldMk cId="948256694" sldId="322"/>
            <ac:spMk id="24" creationId="{E2384209-CB15-4CDF-9D31-C44FD9A3F20D}"/>
          </ac:spMkLst>
        </pc:spChg>
        <pc:spChg chg="add del">
          <ac:chgData name="Paul Vanderscheuren" userId="fa825b440ab0387a" providerId="LiveId" clId="{49CA82E0-9EB9-4478-8BA5-8CAEF151570D}" dt="2026-01-09T03:17:18.784" v="13264" actId="26606"/>
          <ac:spMkLst>
            <pc:docMk/>
            <pc:sldMk cId="948256694" sldId="322"/>
            <ac:spMk id="26" creationId="{2633B3B5-CC90-43F0-8714-D31D1F3F0209}"/>
          </ac:spMkLst>
        </pc:spChg>
        <pc:spChg chg="add del">
          <ac:chgData name="Paul Vanderscheuren" userId="fa825b440ab0387a" providerId="LiveId" clId="{49CA82E0-9EB9-4478-8BA5-8CAEF151570D}" dt="2026-01-09T03:17:18.784" v="13264" actId="26606"/>
          <ac:spMkLst>
            <pc:docMk/>
            <pc:sldMk cId="948256694" sldId="322"/>
            <ac:spMk id="28" creationId="{A8D57A06-A426-446D-B02C-A2DC6B62E45E}"/>
          </ac:spMkLst>
        </pc:spChg>
        <pc:spChg chg="add">
          <ac:chgData name="Paul Vanderscheuren" userId="fa825b440ab0387a" providerId="LiveId" clId="{49CA82E0-9EB9-4478-8BA5-8CAEF151570D}" dt="2026-01-09T03:17:18.789" v="13265" actId="26606"/>
          <ac:spMkLst>
            <pc:docMk/>
            <pc:sldMk cId="948256694" sldId="322"/>
            <ac:spMk id="30" creationId="{AB8C311F-7253-4AED-9701-7FC0708C41C7}"/>
          </ac:spMkLst>
        </pc:spChg>
        <pc:spChg chg="add">
          <ac:chgData name="Paul Vanderscheuren" userId="fa825b440ab0387a" providerId="LiveId" clId="{49CA82E0-9EB9-4478-8BA5-8CAEF151570D}" dt="2026-01-09T03:17:18.789" v="13265" actId="26606"/>
          <ac:spMkLst>
            <pc:docMk/>
            <pc:sldMk cId="948256694" sldId="322"/>
            <ac:spMk id="31" creationId="{E2384209-CB15-4CDF-9D31-C44FD9A3F20D}"/>
          </ac:spMkLst>
        </pc:spChg>
        <pc:spChg chg="add">
          <ac:chgData name="Paul Vanderscheuren" userId="fa825b440ab0387a" providerId="LiveId" clId="{49CA82E0-9EB9-4478-8BA5-8CAEF151570D}" dt="2026-01-09T03:17:18.789" v="13265" actId="26606"/>
          <ac:spMkLst>
            <pc:docMk/>
            <pc:sldMk cId="948256694" sldId="322"/>
            <ac:spMk id="32" creationId="{2633B3B5-CC90-43F0-8714-D31D1F3F0209}"/>
          </ac:spMkLst>
        </pc:spChg>
        <pc:spChg chg="add">
          <ac:chgData name="Paul Vanderscheuren" userId="fa825b440ab0387a" providerId="LiveId" clId="{49CA82E0-9EB9-4478-8BA5-8CAEF151570D}" dt="2026-01-09T03:17:18.789" v="13265" actId="26606"/>
          <ac:spMkLst>
            <pc:docMk/>
            <pc:sldMk cId="948256694" sldId="322"/>
            <ac:spMk id="33" creationId="{A8D57A06-A426-446D-B02C-A2DC6B62E45E}"/>
          </ac:spMkLst>
        </pc:spChg>
        <pc:picChg chg="add mod">
          <ac:chgData name="Paul Vanderscheuren" userId="fa825b440ab0387a" providerId="LiveId" clId="{49CA82E0-9EB9-4478-8BA5-8CAEF151570D}" dt="2026-01-09T03:26:23.490" v="13286" actId="1076"/>
          <ac:picMkLst>
            <pc:docMk/>
            <pc:sldMk cId="948256694" sldId="322"/>
            <ac:picMk id="3" creationId="{B5A1C88C-A296-B855-FC74-3B6BA2AB0C6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5E086A-0132-48DE-9180-9B6368E63298}"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C3A44C-F5A3-4EE4-9A4D-35675A7AE32A}" type="slidenum">
              <a:rPr lang="en-US" smtClean="0"/>
              <a:t>‹#›</a:t>
            </a:fld>
            <a:endParaRPr lang="en-US"/>
          </a:p>
        </p:txBody>
      </p:sp>
    </p:spTree>
    <p:extLst>
      <p:ext uri="{BB962C8B-B14F-4D97-AF65-F5344CB8AC3E}">
        <p14:creationId xmlns:p14="http://schemas.microsoft.com/office/powerpoint/2010/main" val="2658119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C3A44C-F5A3-4EE4-9A4D-35675A7AE32A}" type="slidenum">
              <a:rPr lang="en-US" smtClean="0"/>
              <a:t>20</a:t>
            </a:fld>
            <a:endParaRPr lang="en-US"/>
          </a:p>
        </p:txBody>
      </p:sp>
    </p:spTree>
    <p:extLst>
      <p:ext uri="{BB962C8B-B14F-4D97-AF65-F5344CB8AC3E}">
        <p14:creationId xmlns:p14="http://schemas.microsoft.com/office/powerpoint/2010/main" val="3606174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6CBBC-8A12-8A62-2B44-966FC23CBF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4D6242-54AE-F0AD-8C74-AF6B4F1C62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41C6E0-D14A-CA23-F928-91F7E5799F36}"/>
              </a:ext>
            </a:extLst>
          </p:cNvPr>
          <p:cNvSpPr>
            <a:spLocks noGrp="1"/>
          </p:cNvSpPr>
          <p:nvPr>
            <p:ph type="dt" sz="half" idx="10"/>
          </p:nvPr>
        </p:nvSpPr>
        <p:spPr/>
        <p:txBody>
          <a:bodyPr/>
          <a:lstStyle/>
          <a:p>
            <a:fld id="{93BB1C39-EC9E-4382-949D-5D8EBCB95479}" type="datetimeFigureOut">
              <a:rPr lang="en-US" smtClean="0"/>
              <a:t>1/9/2026</a:t>
            </a:fld>
            <a:endParaRPr lang="en-US"/>
          </a:p>
        </p:txBody>
      </p:sp>
      <p:sp>
        <p:nvSpPr>
          <p:cNvPr id="5" name="Footer Placeholder 4">
            <a:extLst>
              <a:ext uri="{FF2B5EF4-FFF2-40B4-BE49-F238E27FC236}">
                <a16:creationId xmlns:a16="http://schemas.microsoft.com/office/drawing/2014/main" id="{CF599140-D6E0-4899-AD84-500C8B102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24D81E-2290-E23A-99EF-C8BE4457B9EA}"/>
              </a:ext>
            </a:extLst>
          </p:cNvPr>
          <p:cNvSpPr>
            <a:spLocks noGrp="1"/>
          </p:cNvSpPr>
          <p:nvPr>
            <p:ph type="sldNum" sz="quarter" idx="12"/>
          </p:nvPr>
        </p:nvSpPr>
        <p:spPr/>
        <p:txBody>
          <a:bodyPr/>
          <a:lstStyle/>
          <a:p>
            <a:fld id="{C1230E95-5904-42B3-8C6C-14A099D679C5}" type="slidenum">
              <a:rPr lang="en-US" smtClean="0"/>
              <a:t>‹#›</a:t>
            </a:fld>
            <a:endParaRPr lang="en-US"/>
          </a:p>
        </p:txBody>
      </p:sp>
    </p:spTree>
    <p:extLst>
      <p:ext uri="{BB962C8B-B14F-4D97-AF65-F5344CB8AC3E}">
        <p14:creationId xmlns:p14="http://schemas.microsoft.com/office/powerpoint/2010/main" val="1674809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5AD2-76F3-8D97-9AC9-6F1F1A2D32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F5EFB7-A884-CB26-E8ED-5E8214F60C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6958D8-258F-57D9-8AA7-E3212AAE0489}"/>
              </a:ext>
            </a:extLst>
          </p:cNvPr>
          <p:cNvSpPr>
            <a:spLocks noGrp="1"/>
          </p:cNvSpPr>
          <p:nvPr>
            <p:ph type="dt" sz="half" idx="10"/>
          </p:nvPr>
        </p:nvSpPr>
        <p:spPr/>
        <p:txBody>
          <a:bodyPr/>
          <a:lstStyle/>
          <a:p>
            <a:fld id="{93BB1C39-EC9E-4382-949D-5D8EBCB95479}" type="datetimeFigureOut">
              <a:rPr lang="en-US" smtClean="0"/>
              <a:t>1/9/2026</a:t>
            </a:fld>
            <a:endParaRPr lang="en-US"/>
          </a:p>
        </p:txBody>
      </p:sp>
      <p:sp>
        <p:nvSpPr>
          <p:cNvPr id="5" name="Footer Placeholder 4">
            <a:extLst>
              <a:ext uri="{FF2B5EF4-FFF2-40B4-BE49-F238E27FC236}">
                <a16:creationId xmlns:a16="http://schemas.microsoft.com/office/drawing/2014/main" id="{813AE908-F856-D5B8-D071-EB62772167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C81769-A6F8-C929-D0BF-13035836A7BF}"/>
              </a:ext>
            </a:extLst>
          </p:cNvPr>
          <p:cNvSpPr>
            <a:spLocks noGrp="1"/>
          </p:cNvSpPr>
          <p:nvPr>
            <p:ph type="sldNum" sz="quarter" idx="12"/>
          </p:nvPr>
        </p:nvSpPr>
        <p:spPr/>
        <p:txBody>
          <a:bodyPr/>
          <a:lstStyle/>
          <a:p>
            <a:fld id="{C1230E95-5904-42B3-8C6C-14A099D679C5}" type="slidenum">
              <a:rPr lang="en-US" smtClean="0"/>
              <a:t>‹#›</a:t>
            </a:fld>
            <a:endParaRPr lang="en-US"/>
          </a:p>
        </p:txBody>
      </p:sp>
    </p:spTree>
    <p:extLst>
      <p:ext uri="{BB962C8B-B14F-4D97-AF65-F5344CB8AC3E}">
        <p14:creationId xmlns:p14="http://schemas.microsoft.com/office/powerpoint/2010/main" val="2953288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498323-585E-DF4C-DBC1-9A4F656F74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F25AC5-3063-758D-BA05-8B0D658A9F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89B92-2C84-83F1-2DFE-193632023BD8}"/>
              </a:ext>
            </a:extLst>
          </p:cNvPr>
          <p:cNvSpPr>
            <a:spLocks noGrp="1"/>
          </p:cNvSpPr>
          <p:nvPr>
            <p:ph type="dt" sz="half" idx="10"/>
          </p:nvPr>
        </p:nvSpPr>
        <p:spPr/>
        <p:txBody>
          <a:bodyPr/>
          <a:lstStyle/>
          <a:p>
            <a:fld id="{93BB1C39-EC9E-4382-949D-5D8EBCB95479}" type="datetimeFigureOut">
              <a:rPr lang="en-US" smtClean="0"/>
              <a:t>1/9/2026</a:t>
            </a:fld>
            <a:endParaRPr lang="en-US"/>
          </a:p>
        </p:txBody>
      </p:sp>
      <p:sp>
        <p:nvSpPr>
          <p:cNvPr id="5" name="Footer Placeholder 4">
            <a:extLst>
              <a:ext uri="{FF2B5EF4-FFF2-40B4-BE49-F238E27FC236}">
                <a16:creationId xmlns:a16="http://schemas.microsoft.com/office/drawing/2014/main" id="{8BAAF7B7-9CFB-4083-BEC8-01FFC2339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C5E4A1-2091-2954-EE16-A35A2C96F7FD}"/>
              </a:ext>
            </a:extLst>
          </p:cNvPr>
          <p:cNvSpPr>
            <a:spLocks noGrp="1"/>
          </p:cNvSpPr>
          <p:nvPr>
            <p:ph type="sldNum" sz="quarter" idx="12"/>
          </p:nvPr>
        </p:nvSpPr>
        <p:spPr/>
        <p:txBody>
          <a:bodyPr/>
          <a:lstStyle/>
          <a:p>
            <a:fld id="{C1230E95-5904-42B3-8C6C-14A099D679C5}" type="slidenum">
              <a:rPr lang="en-US" smtClean="0"/>
              <a:t>‹#›</a:t>
            </a:fld>
            <a:endParaRPr lang="en-US"/>
          </a:p>
        </p:txBody>
      </p:sp>
    </p:spTree>
    <p:extLst>
      <p:ext uri="{BB962C8B-B14F-4D97-AF65-F5344CB8AC3E}">
        <p14:creationId xmlns:p14="http://schemas.microsoft.com/office/powerpoint/2010/main" val="424299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BADDA-D029-8F33-EC5E-E788F33FB3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D18C80-56A5-8424-0FCC-E60D0795A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E7F6E-4B11-20F5-C97F-A0F47F5F2D14}"/>
              </a:ext>
            </a:extLst>
          </p:cNvPr>
          <p:cNvSpPr>
            <a:spLocks noGrp="1"/>
          </p:cNvSpPr>
          <p:nvPr>
            <p:ph type="dt" sz="half" idx="10"/>
          </p:nvPr>
        </p:nvSpPr>
        <p:spPr/>
        <p:txBody>
          <a:bodyPr/>
          <a:lstStyle/>
          <a:p>
            <a:fld id="{93BB1C39-EC9E-4382-949D-5D8EBCB95479}" type="datetimeFigureOut">
              <a:rPr lang="en-US" smtClean="0"/>
              <a:t>1/9/2026</a:t>
            </a:fld>
            <a:endParaRPr lang="en-US"/>
          </a:p>
        </p:txBody>
      </p:sp>
      <p:sp>
        <p:nvSpPr>
          <p:cNvPr id="5" name="Footer Placeholder 4">
            <a:extLst>
              <a:ext uri="{FF2B5EF4-FFF2-40B4-BE49-F238E27FC236}">
                <a16:creationId xmlns:a16="http://schemas.microsoft.com/office/drawing/2014/main" id="{A1419646-6C59-C2B3-1A4F-5AFEA10E47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94195-13F0-5E48-E367-8410F156DCD7}"/>
              </a:ext>
            </a:extLst>
          </p:cNvPr>
          <p:cNvSpPr>
            <a:spLocks noGrp="1"/>
          </p:cNvSpPr>
          <p:nvPr>
            <p:ph type="sldNum" sz="quarter" idx="12"/>
          </p:nvPr>
        </p:nvSpPr>
        <p:spPr/>
        <p:txBody>
          <a:bodyPr/>
          <a:lstStyle/>
          <a:p>
            <a:fld id="{C1230E95-5904-42B3-8C6C-14A099D679C5}" type="slidenum">
              <a:rPr lang="en-US" smtClean="0"/>
              <a:t>‹#›</a:t>
            </a:fld>
            <a:endParaRPr lang="en-US"/>
          </a:p>
        </p:txBody>
      </p:sp>
    </p:spTree>
    <p:extLst>
      <p:ext uri="{BB962C8B-B14F-4D97-AF65-F5344CB8AC3E}">
        <p14:creationId xmlns:p14="http://schemas.microsoft.com/office/powerpoint/2010/main" val="3262722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2ACB3-53AE-6772-DE4C-534810BE9F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675E0A-FA53-B16F-1640-F6ADABC0D39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9CC39E-5976-6939-1DBC-9E91DBD4C868}"/>
              </a:ext>
            </a:extLst>
          </p:cNvPr>
          <p:cNvSpPr>
            <a:spLocks noGrp="1"/>
          </p:cNvSpPr>
          <p:nvPr>
            <p:ph type="dt" sz="half" idx="10"/>
          </p:nvPr>
        </p:nvSpPr>
        <p:spPr/>
        <p:txBody>
          <a:bodyPr/>
          <a:lstStyle/>
          <a:p>
            <a:fld id="{93BB1C39-EC9E-4382-949D-5D8EBCB95479}" type="datetimeFigureOut">
              <a:rPr lang="en-US" smtClean="0"/>
              <a:t>1/9/2026</a:t>
            </a:fld>
            <a:endParaRPr lang="en-US"/>
          </a:p>
        </p:txBody>
      </p:sp>
      <p:sp>
        <p:nvSpPr>
          <p:cNvPr id="5" name="Footer Placeholder 4">
            <a:extLst>
              <a:ext uri="{FF2B5EF4-FFF2-40B4-BE49-F238E27FC236}">
                <a16:creationId xmlns:a16="http://schemas.microsoft.com/office/drawing/2014/main" id="{0D437E1D-F0C2-7857-7EF8-FE9B17CE8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76A18-AF92-A971-EFFD-0E60EF1D4D19}"/>
              </a:ext>
            </a:extLst>
          </p:cNvPr>
          <p:cNvSpPr>
            <a:spLocks noGrp="1"/>
          </p:cNvSpPr>
          <p:nvPr>
            <p:ph type="sldNum" sz="quarter" idx="12"/>
          </p:nvPr>
        </p:nvSpPr>
        <p:spPr/>
        <p:txBody>
          <a:bodyPr/>
          <a:lstStyle/>
          <a:p>
            <a:fld id="{C1230E95-5904-42B3-8C6C-14A099D679C5}" type="slidenum">
              <a:rPr lang="en-US" smtClean="0"/>
              <a:t>‹#›</a:t>
            </a:fld>
            <a:endParaRPr lang="en-US"/>
          </a:p>
        </p:txBody>
      </p:sp>
    </p:spTree>
    <p:extLst>
      <p:ext uri="{BB962C8B-B14F-4D97-AF65-F5344CB8AC3E}">
        <p14:creationId xmlns:p14="http://schemas.microsoft.com/office/powerpoint/2010/main" val="2537341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E4B84-BF91-69FA-4955-99E5D0149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DE4032-AF8C-36B4-40B0-D838AAEEE4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DDD8B4-71D5-BD96-4688-50D3F6F5FB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19F358-1520-AB6F-9141-8E2EE637F9B7}"/>
              </a:ext>
            </a:extLst>
          </p:cNvPr>
          <p:cNvSpPr>
            <a:spLocks noGrp="1"/>
          </p:cNvSpPr>
          <p:nvPr>
            <p:ph type="dt" sz="half" idx="10"/>
          </p:nvPr>
        </p:nvSpPr>
        <p:spPr/>
        <p:txBody>
          <a:bodyPr/>
          <a:lstStyle/>
          <a:p>
            <a:fld id="{93BB1C39-EC9E-4382-949D-5D8EBCB95479}" type="datetimeFigureOut">
              <a:rPr lang="en-US" smtClean="0"/>
              <a:t>1/9/2026</a:t>
            </a:fld>
            <a:endParaRPr lang="en-US"/>
          </a:p>
        </p:txBody>
      </p:sp>
      <p:sp>
        <p:nvSpPr>
          <p:cNvPr id="6" name="Footer Placeholder 5">
            <a:extLst>
              <a:ext uri="{FF2B5EF4-FFF2-40B4-BE49-F238E27FC236}">
                <a16:creationId xmlns:a16="http://schemas.microsoft.com/office/drawing/2014/main" id="{912D9694-A722-B8F2-91D7-9958E06FC8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9633DA-08DC-01C3-1C72-C80B2493B017}"/>
              </a:ext>
            </a:extLst>
          </p:cNvPr>
          <p:cNvSpPr>
            <a:spLocks noGrp="1"/>
          </p:cNvSpPr>
          <p:nvPr>
            <p:ph type="sldNum" sz="quarter" idx="12"/>
          </p:nvPr>
        </p:nvSpPr>
        <p:spPr/>
        <p:txBody>
          <a:bodyPr/>
          <a:lstStyle/>
          <a:p>
            <a:fld id="{C1230E95-5904-42B3-8C6C-14A099D679C5}" type="slidenum">
              <a:rPr lang="en-US" smtClean="0"/>
              <a:t>‹#›</a:t>
            </a:fld>
            <a:endParaRPr lang="en-US"/>
          </a:p>
        </p:txBody>
      </p:sp>
    </p:spTree>
    <p:extLst>
      <p:ext uri="{BB962C8B-B14F-4D97-AF65-F5344CB8AC3E}">
        <p14:creationId xmlns:p14="http://schemas.microsoft.com/office/powerpoint/2010/main" val="1173981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99CCA-D7B6-15D5-6CE0-267419C0D5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9D3A8D-81D5-6344-7151-29107C91E0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E8B81-12F2-3972-AB6C-0415E359C4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540375-2267-14A1-9680-3AFDE75914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DA2E89-FF89-97F4-6117-D6C4070177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2C1943-6D70-2415-7D90-E9EDD6822708}"/>
              </a:ext>
            </a:extLst>
          </p:cNvPr>
          <p:cNvSpPr>
            <a:spLocks noGrp="1"/>
          </p:cNvSpPr>
          <p:nvPr>
            <p:ph type="dt" sz="half" idx="10"/>
          </p:nvPr>
        </p:nvSpPr>
        <p:spPr/>
        <p:txBody>
          <a:bodyPr/>
          <a:lstStyle/>
          <a:p>
            <a:fld id="{93BB1C39-EC9E-4382-949D-5D8EBCB95479}" type="datetimeFigureOut">
              <a:rPr lang="en-US" smtClean="0"/>
              <a:t>1/9/2026</a:t>
            </a:fld>
            <a:endParaRPr lang="en-US"/>
          </a:p>
        </p:txBody>
      </p:sp>
      <p:sp>
        <p:nvSpPr>
          <p:cNvPr id="8" name="Footer Placeholder 7">
            <a:extLst>
              <a:ext uri="{FF2B5EF4-FFF2-40B4-BE49-F238E27FC236}">
                <a16:creationId xmlns:a16="http://schemas.microsoft.com/office/drawing/2014/main" id="{D61C089E-225C-B6E6-3D3B-396CA50366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1254C4-F8DC-B137-5954-F44AC6C1B277}"/>
              </a:ext>
            </a:extLst>
          </p:cNvPr>
          <p:cNvSpPr>
            <a:spLocks noGrp="1"/>
          </p:cNvSpPr>
          <p:nvPr>
            <p:ph type="sldNum" sz="quarter" idx="12"/>
          </p:nvPr>
        </p:nvSpPr>
        <p:spPr/>
        <p:txBody>
          <a:bodyPr/>
          <a:lstStyle/>
          <a:p>
            <a:fld id="{C1230E95-5904-42B3-8C6C-14A099D679C5}" type="slidenum">
              <a:rPr lang="en-US" smtClean="0"/>
              <a:t>‹#›</a:t>
            </a:fld>
            <a:endParaRPr lang="en-US"/>
          </a:p>
        </p:txBody>
      </p:sp>
    </p:spTree>
    <p:extLst>
      <p:ext uri="{BB962C8B-B14F-4D97-AF65-F5344CB8AC3E}">
        <p14:creationId xmlns:p14="http://schemas.microsoft.com/office/powerpoint/2010/main" val="3028841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F80B5-81CB-B1E6-6583-A588D4DB7F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21898F-53A9-767B-021B-2DE2ADAD0E17}"/>
              </a:ext>
            </a:extLst>
          </p:cNvPr>
          <p:cNvSpPr>
            <a:spLocks noGrp="1"/>
          </p:cNvSpPr>
          <p:nvPr>
            <p:ph type="dt" sz="half" idx="10"/>
          </p:nvPr>
        </p:nvSpPr>
        <p:spPr/>
        <p:txBody>
          <a:bodyPr/>
          <a:lstStyle/>
          <a:p>
            <a:fld id="{93BB1C39-EC9E-4382-949D-5D8EBCB95479}" type="datetimeFigureOut">
              <a:rPr lang="en-US" smtClean="0"/>
              <a:t>1/9/2026</a:t>
            </a:fld>
            <a:endParaRPr lang="en-US"/>
          </a:p>
        </p:txBody>
      </p:sp>
      <p:sp>
        <p:nvSpPr>
          <p:cNvPr id="4" name="Footer Placeholder 3">
            <a:extLst>
              <a:ext uri="{FF2B5EF4-FFF2-40B4-BE49-F238E27FC236}">
                <a16:creationId xmlns:a16="http://schemas.microsoft.com/office/drawing/2014/main" id="{B6EC8851-5309-3910-A6E7-6DCA208271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2F7B3E-3031-21AF-BA79-3FBE33F73879}"/>
              </a:ext>
            </a:extLst>
          </p:cNvPr>
          <p:cNvSpPr>
            <a:spLocks noGrp="1"/>
          </p:cNvSpPr>
          <p:nvPr>
            <p:ph type="sldNum" sz="quarter" idx="12"/>
          </p:nvPr>
        </p:nvSpPr>
        <p:spPr/>
        <p:txBody>
          <a:bodyPr/>
          <a:lstStyle/>
          <a:p>
            <a:fld id="{C1230E95-5904-42B3-8C6C-14A099D679C5}" type="slidenum">
              <a:rPr lang="en-US" smtClean="0"/>
              <a:t>‹#›</a:t>
            </a:fld>
            <a:endParaRPr lang="en-US"/>
          </a:p>
        </p:txBody>
      </p:sp>
    </p:spTree>
    <p:extLst>
      <p:ext uri="{BB962C8B-B14F-4D97-AF65-F5344CB8AC3E}">
        <p14:creationId xmlns:p14="http://schemas.microsoft.com/office/powerpoint/2010/main" val="3368671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630C9E-BFA6-0C20-F0B3-D7137843ACBA}"/>
              </a:ext>
            </a:extLst>
          </p:cNvPr>
          <p:cNvSpPr>
            <a:spLocks noGrp="1"/>
          </p:cNvSpPr>
          <p:nvPr>
            <p:ph type="dt" sz="half" idx="10"/>
          </p:nvPr>
        </p:nvSpPr>
        <p:spPr/>
        <p:txBody>
          <a:bodyPr/>
          <a:lstStyle/>
          <a:p>
            <a:fld id="{93BB1C39-EC9E-4382-949D-5D8EBCB95479}" type="datetimeFigureOut">
              <a:rPr lang="en-US" smtClean="0"/>
              <a:t>1/9/2026</a:t>
            </a:fld>
            <a:endParaRPr lang="en-US"/>
          </a:p>
        </p:txBody>
      </p:sp>
      <p:sp>
        <p:nvSpPr>
          <p:cNvPr id="3" name="Footer Placeholder 2">
            <a:extLst>
              <a:ext uri="{FF2B5EF4-FFF2-40B4-BE49-F238E27FC236}">
                <a16:creationId xmlns:a16="http://schemas.microsoft.com/office/drawing/2014/main" id="{73C966A5-10B5-181E-6E39-B8FCFF388C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B50313-6E14-53FE-B825-57BFCC088F55}"/>
              </a:ext>
            </a:extLst>
          </p:cNvPr>
          <p:cNvSpPr>
            <a:spLocks noGrp="1"/>
          </p:cNvSpPr>
          <p:nvPr>
            <p:ph type="sldNum" sz="quarter" idx="12"/>
          </p:nvPr>
        </p:nvSpPr>
        <p:spPr/>
        <p:txBody>
          <a:bodyPr/>
          <a:lstStyle/>
          <a:p>
            <a:fld id="{C1230E95-5904-42B3-8C6C-14A099D679C5}" type="slidenum">
              <a:rPr lang="en-US" smtClean="0"/>
              <a:t>‹#›</a:t>
            </a:fld>
            <a:endParaRPr lang="en-US"/>
          </a:p>
        </p:txBody>
      </p:sp>
    </p:spTree>
    <p:extLst>
      <p:ext uri="{BB962C8B-B14F-4D97-AF65-F5344CB8AC3E}">
        <p14:creationId xmlns:p14="http://schemas.microsoft.com/office/powerpoint/2010/main" val="2560335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6C310-B37E-E48C-754E-13A8ACE7F7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AAF460-3826-7AD3-969A-DED56CE768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4C635D-EC94-D110-9B4F-F0CF895837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6445B8-F380-EEF1-05C9-14EBBC8274F1}"/>
              </a:ext>
            </a:extLst>
          </p:cNvPr>
          <p:cNvSpPr>
            <a:spLocks noGrp="1"/>
          </p:cNvSpPr>
          <p:nvPr>
            <p:ph type="dt" sz="half" idx="10"/>
          </p:nvPr>
        </p:nvSpPr>
        <p:spPr/>
        <p:txBody>
          <a:bodyPr/>
          <a:lstStyle/>
          <a:p>
            <a:fld id="{93BB1C39-EC9E-4382-949D-5D8EBCB95479}" type="datetimeFigureOut">
              <a:rPr lang="en-US" smtClean="0"/>
              <a:t>1/9/2026</a:t>
            </a:fld>
            <a:endParaRPr lang="en-US"/>
          </a:p>
        </p:txBody>
      </p:sp>
      <p:sp>
        <p:nvSpPr>
          <p:cNvPr id="6" name="Footer Placeholder 5">
            <a:extLst>
              <a:ext uri="{FF2B5EF4-FFF2-40B4-BE49-F238E27FC236}">
                <a16:creationId xmlns:a16="http://schemas.microsoft.com/office/drawing/2014/main" id="{641FEAA8-749A-2698-1931-33139D3E7C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CD222D-5045-3633-11A1-4B1B17FC382E}"/>
              </a:ext>
            </a:extLst>
          </p:cNvPr>
          <p:cNvSpPr>
            <a:spLocks noGrp="1"/>
          </p:cNvSpPr>
          <p:nvPr>
            <p:ph type="sldNum" sz="quarter" idx="12"/>
          </p:nvPr>
        </p:nvSpPr>
        <p:spPr/>
        <p:txBody>
          <a:bodyPr/>
          <a:lstStyle/>
          <a:p>
            <a:fld id="{C1230E95-5904-42B3-8C6C-14A099D679C5}" type="slidenum">
              <a:rPr lang="en-US" smtClean="0"/>
              <a:t>‹#›</a:t>
            </a:fld>
            <a:endParaRPr lang="en-US"/>
          </a:p>
        </p:txBody>
      </p:sp>
    </p:spTree>
    <p:extLst>
      <p:ext uri="{BB962C8B-B14F-4D97-AF65-F5344CB8AC3E}">
        <p14:creationId xmlns:p14="http://schemas.microsoft.com/office/powerpoint/2010/main" val="3901102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684F5-6F8F-5CF9-9941-17B2F5D94D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C1ECA3-7F48-3DBC-8D7B-9FAA253AA0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2B2F49-76BA-FAE5-187D-D4D51D2E5E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5D5D06-0674-1C91-3902-F6430BB673E1}"/>
              </a:ext>
            </a:extLst>
          </p:cNvPr>
          <p:cNvSpPr>
            <a:spLocks noGrp="1"/>
          </p:cNvSpPr>
          <p:nvPr>
            <p:ph type="dt" sz="half" idx="10"/>
          </p:nvPr>
        </p:nvSpPr>
        <p:spPr/>
        <p:txBody>
          <a:bodyPr/>
          <a:lstStyle/>
          <a:p>
            <a:fld id="{93BB1C39-EC9E-4382-949D-5D8EBCB95479}" type="datetimeFigureOut">
              <a:rPr lang="en-US" smtClean="0"/>
              <a:t>1/9/2026</a:t>
            </a:fld>
            <a:endParaRPr lang="en-US"/>
          </a:p>
        </p:txBody>
      </p:sp>
      <p:sp>
        <p:nvSpPr>
          <p:cNvPr id="6" name="Footer Placeholder 5">
            <a:extLst>
              <a:ext uri="{FF2B5EF4-FFF2-40B4-BE49-F238E27FC236}">
                <a16:creationId xmlns:a16="http://schemas.microsoft.com/office/drawing/2014/main" id="{3EFE72A4-4A9C-8BD3-AE7C-7706E3EE09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74918D-AC6A-01F5-62E3-FE28CCB33548}"/>
              </a:ext>
            </a:extLst>
          </p:cNvPr>
          <p:cNvSpPr>
            <a:spLocks noGrp="1"/>
          </p:cNvSpPr>
          <p:nvPr>
            <p:ph type="sldNum" sz="quarter" idx="12"/>
          </p:nvPr>
        </p:nvSpPr>
        <p:spPr/>
        <p:txBody>
          <a:bodyPr/>
          <a:lstStyle/>
          <a:p>
            <a:fld id="{C1230E95-5904-42B3-8C6C-14A099D679C5}" type="slidenum">
              <a:rPr lang="en-US" smtClean="0"/>
              <a:t>‹#›</a:t>
            </a:fld>
            <a:endParaRPr lang="en-US"/>
          </a:p>
        </p:txBody>
      </p:sp>
    </p:spTree>
    <p:extLst>
      <p:ext uri="{BB962C8B-B14F-4D97-AF65-F5344CB8AC3E}">
        <p14:creationId xmlns:p14="http://schemas.microsoft.com/office/powerpoint/2010/main" val="4100262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BCD115-D7F5-43E3-6345-A109302AF5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5337E0-C2E0-9927-46A3-EA108E99E8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EE5CC-82F1-353F-7965-8789362B52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BB1C39-EC9E-4382-949D-5D8EBCB95479}" type="datetimeFigureOut">
              <a:rPr lang="en-US" smtClean="0"/>
              <a:t>1/9/2026</a:t>
            </a:fld>
            <a:endParaRPr lang="en-US"/>
          </a:p>
        </p:txBody>
      </p:sp>
      <p:sp>
        <p:nvSpPr>
          <p:cNvPr id="5" name="Footer Placeholder 4">
            <a:extLst>
              <a:ext uri="{FF2B5EF4-FFF2-40B4-BE49-F238E27FC236}">
                <a16:creationId xmlns:a16="http://schemas.microsoft.com/office/drawing/2014/main" id="{E090B47D-12FA-B9C7-0662-8D59959F8B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923A88F-24A6-D141-4ED7-7FA4028EA6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230E95-5904-42B3-8C6C-14A099D679C5}" type="slidenum">
              <a:rPr lang="en-US" smtClean="0"/>
              <a:t>‹#›</a:t>
            </a:fld>
            <a:endParaRPr lang="en-US"/>
          </a:p>
        </p:txBody>
      </p:sp>
    </p:spTree>
    <p:extLst>
      <p:ext uri="{BB962C8B-B14F-4D97-AF65-F5344CB8AC3E}">
        <p14:creationId xmlns:p14="http://schemas.microsoft.com/office/powerpoint/2010/main" val="458853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br.pinterest.com/pin/706220785344744290/" TargetMode="External"/><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hyperlink" Target="https://pixabay.com/en/ww1-trench-warfare-one-war-world-2187095/" TargetMode="External"/><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Our_Lady_of_Fatima" TargetMode="External"/><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catholicpictures.com/products/our-lady-of-fatima-catholic-prints-pictures" TargetMode="External"/><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pinterest.com/pin/504051383280199990/" TargetMode="External"/><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fatima.org/news-views/catholic-apologetics-55/" TargetMode="External"/><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discerninghearts.com/catholic-podcasts/may-13-1917-the-first-apparition-of-our-lady-of-fatima/" TargetMode="External"/><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hyperlink" Target="https://de.wikipedia.org/wiki/Sonnenwunder" TargetMode="External"/><Relationship Id="rId7" Type="http://schemas.openxmlformats.org/officeDocument/2006/relationships/hyperlink" Target="https://www.fatima.co.uk/miracle-sun.html" TargetMode="External"/><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hyperlink" Target="https://mysteriesrunsolved.com/miracle-of-the-sun/" TargetMode="External"/><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hyperlink" Target="https://pintakasi1521.blogspot.com/2020/05/fatima-after-1917-what-happened-and.html" TargetMode="External"/><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beautifulbible.org/sacred-heart-of-mary/" TargetMode="External"/><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pinterest.com.mx/pin/335729347200471195/" TargetMode="External"/><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novena.com/2015/05/12/visions-of-mary-our-lady-of-fatima/"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pinterest.com/pin/592364157219920279/" TargetMode="External"/><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matlocktireservice.com/services/vehicle-tune-ups/" TargetMode="External"/><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hyperlink" Target="https://www.pngitem.com/middle/biRTmh_weight-clipart-lift-weight-weight-lifting-cartoon-png/" TargetMode="Externa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hyperlink" Target="https://www.catholicnewsworld.com/2019/04/how-to-go-to-confession-easy-guide-so.html" TargetMode="External"/><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hyperlink" Target="https://www.pngitem.com/middle/biRTmh_weight-clipart-lift-weight-weight-lifting-cartoon-png/" TargetMode="Externa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hyperlink" Target="https://ar.inspiredpencil.com/pictures-2023/receiving-holy-communion-in-the-hand"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womenofgrace.com/blog/it-turned-into-a-rosary" TargetMode="External"/><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wallpaperflare.com/college-florida-football-seminoles-state-wallpaper-syyeb" TargetMode="External"/><Relationship Id="rId2" Type="http://schemas.openxmlformats.org/officeDocument/2006/relationships/image" Target="../media/image52.jpg"/><Relationship Id="rId1" Type="http://schemas.openxmlformats.org/officeDocument/2006/relationships/slideLayout" Target="../slideLayouts/slideLayout7.xml"/><Relationship Id="rId5" Type="http://schemas.openxmlformats.org/officeDocument/2006/relationships/hyperlink" Target="https://www.youtube.com/watch?v=tLo_pb9RdTE" TargetMode="External"/><Relationship Id="rId4" Type="http://schemas.openxmlformats.org/officeDocument/2006/relationships/image" Target="../media/image53.jpg"/></Relationships>
</file>

<file path=ppt/slides/_rels/slide27.xml.rels><?xml version="1.0" encoding="UTF-8" standalone="yes"?>
<Relationships xmlns="http://schemas.openxmlformats.org/package/2006/relationships"><Relationship Id="rId3" Type="http://schemas.openxmlformats.org/officeDocument/2006/relationships/hyperlink" Target="https://catholicfaithsharing.blogspot.com/2013/08/importance-of-rosary.html" TargetMode="External"/><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pinterest.es/pin/565835140672215187/" TargetMode="External"/><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dDKOVCo1cZo"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ar.inspiredpencil.com/pictures-2023/people-praying-in-catholic-church" TargetMode="External"/><Relationship Id="rId2" Type="http://schemas.openxmlformats.org/officeDocument/2006/relationships/image" Target="../media/image56.jpg"/><Relationship Id="rId1" Type="http://schemas.openxmlformats.org/officeDocument/2006/relationships/slideLayout" Target="../slideLayouts/slideLayout7.xml"/><Relationship Id="rId5" Type="http://schemas.openxmlformats.org/officeDocument/2006/relationships/hyperlink" Target="https://philippines.licas.news/2023/03/30/filipino-faithful-urged-to-pray-for-pope-francis-health/" TargetMode="External"/><Relationship Id="rId4" Type="http://schemas.openxmlformats.org/officeDocument/2006/relationships/image" Target="../media/image57.jpg"/></Relationships>
</file>

<file path=ppt/slides/_rels/slide31.xml.rels><?xml version="1.0" encoding="UTF-8" standalone="yes"?>
<Relationships xmlns="http://schemas.openxmlformats.org/package/2006/relationships"><Relationship Id="rId3" Type="http://schemas.openxmlformats.org/officeDocument/2006/relationships/hyperlink" Target="https://carifilii.es/el-joven-beato-carlo-acutis-y-la-virgen-una-relacion-de-amor-reciproca-marcada-por-las-gracias-concedidas-por-maria" TargetMode="External"/><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ourladysrequest.com/marian-apparitions/1980-our-lady-cuapa/" TargetMode="External"/><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mygodpictures.com/our-lady-of-fatima-mother-marry/" TargetMode="External"/><Relationship Id="rId7" Type="http://schemas.openxmlformats.org/officeDocument/2006/relationships/hyperlink" Target="https://www.matlocktireservice.com/services/vehicle-tune-ups/" TargetMode="External"/><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hyperlink" Target="https://www.pngitem.com/middle/biRTmh_weight-clipart-lift-weight-weight-lifting-cartoon-png/" TargetMode="Externa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hyperlink" Target="https://www.publicdomainpictures.net/en/view-image.php?image=228218&amp;picture=heavenly-sun-rays" TargetMode="External"/><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romansacristan.blogspot.com/2006/" TargetMode="External"/><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catholicnewsagency.com/news/249256/meet-our-lady-of-the-pillar-the-first-apparition-of-the-virgin-mary-in-the-history"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3" Type="http://schemas.openxmlformats.org/officeDocument/2006/relationships/image" Target="../media/image11.jpg"/><Relationship Id="rId18" Type="http://schemas.openxmlformats.org/officeDocument/2006/relationships/hyperlink" Target="https://www.davaocatholicherald.com/2019/02/our-lady-of-lourdes/" TargetMode="External"/><Relationship Id="rId26" Type="http://schemas.openxmlformats.org/officeDocument/2006/relationships/hyperlink" Target="https://airmaria.com/2019/05/24/may-24th-our-lady-help-of-christians/" TargetMode="External"/><Relationship Id="rId39" Type="http://schemas.openxmlformats.org/officeDocument/2006/relationships/image" Target="../media/image24.jpeg"/><Relationship Id="rId21" Type="http://schemas.openxmlformats.org/officeDocument/2006/relationships/image" Target="../media/image15.jpg"/><Relationship Id="rId34" Type="http://schemas.openxmlformats.org/officeDocument/2006/relationships/hyperlink" Target="https://americaneedsfatima.org/articles/the-story-of-our-lady-of-good-success" TargetMode="External"/><Relationship Id="rId42" Type="http://schemas.openxmlformats.org/officeDocument/2006/relationships/hyperlink" Target="https://www.pinterest.com/pin/with-mary-and-the-saints--291608144617302496/" TargetMode="External"/><Relationship Id="rId47" Type="http://schemas.openxmlformats.org/officeDocument/2006/relationships/image" Target="../media/image28.jpg"/><Relationship Id="rId50" Type="http://schemas.openxmlformats.org/officeDocument/2006/relationships/hyperlink" Target="https://anastpaul.com/2022/10/06/notre-dame-de-toute-aide-de-querrien-france-our-lady-of-all-help-1652-and-memorials-of-the-saints-6-october/" TargetMode="External"/><Relationship Id="rId7" Type="http://schemas.openxmlformats.org/officeDocument/2006/relationships/image" Target="../media/image8.jpg"/><Relationship Id="rId2" Type="http://schemas.openxmlformats.org/officeDocument/2006/relationships/image" Target="../media/image5.jpeg"/><Relationship Id="rId16" Type="http://schemas.openxmlformats.org/officeDocument/2006/relationships/hyperlink" Target="https://www.pinterest.com/pin/399835273166742579/" TargetMode="External"/><Relationship Id="rId29" Type="http://schemas.openxmlformats.org/officeDocument/2006/relationships/image" Target="../media/image19.jpg"/><Relationship Id="rId11" Type="http://schemas.openxmlformats.org/officeDocument/2006/relationships/image" Target="../media/image10.jpg"/><Relationship Id="rId24" Type="http://schemas.openxmlformats.org/officeDocument/2006/relationships/hyperlink" Target="https://holylandartcompany.com/40-our-lady-of-knock-fiberglass-statue-multiple-finishes-available-made-in-colombia/" TargetMode="External"/><Relationship Id="rId32" Type="http://schemas.openxmlformats.org/officeDocument/2006/relationships/hyperlink" Target="https://www.pinterest.com/pin/66709638203125857/" TargetMode="External"/><Relationship Id="rId37" Type="http://schemas.openxmlformats.org/officeDocument/2006/relationships/image" Target="../media/image23.jpg"/><Relationship Id="rId40" Type="http://schemas.openxmlformats.org/officeDocument/2006/relationships/hyperlink" Target="https://alchetron.com/Our-Lady-of-Sorrows" TargetMode="External"/><Relationship Id="rId45" Type="http://schemas.openxmlformats.org/officeDocument/2006/relationships/image" Target="../media/image27.jpg"/><Relationship Id="rId5" Type="http://schemas.openxmlformats.org/officeDocument/2006/relationships/image" Target="../media/image7.jpg"/><Relationship Id="rId15" Type="http://schemas.openxmlformats.org/officeDocument/2006/relationships/image" Target="../media/image12.jpg"/><Relationship Id="rId23" Type="http://schemas.openxmlformats.org/officeDocument/2006/relationships/image" Target="../media/image16.jpeg"/><Relationship Id="rId28" Type="http://schemas.openxmlformats.org/officeDocument/2006/relationships/hyperlink" Target="https://www.youtube.com/watch?v=DCpyFvQyUfQ" TargetMode="External"/><Relationship Id="rId36" Type="http://schemas.openxmlformats.org/officeDocument/2006/relationships/hyperlink" Target="https://www.youtube.com/watch?v=LT9Q-dsw5KE" TargetMode="External"/><Relationship Id="rId49" Type="http://schemas.openxmlformats.org/officeDocument/2006/relationships/image" Target="../media/image29.jpg"/><Relationship Id="rId10" Type="http://schemas.openxmlformats.org/officeDocument/2006/relationships/hyperlink" Target="https://magnificat.ca/odm/en/timeline-selected-apparitions-of-our-lady/" TargetMode="External"/><Relationship Id="rId19" Type="http://schemas.openxmlformats.org/officeDocument/2006/relationships/image" Target="../media/image14.jpg"/><Relationship Id="rId31" Type="http://schemas.openxmlformats.org/officeDocument/2006/relationships/image" Target="../media/image20.jpg"/><Relationship Id="rId44" Type="http://schemas.openxmlformats.org/officeDocument/2006/relationships/hyperlink" Target="https://immaculate.one/our-lady-of-the-day-july-6-1973-apparitions-of-our-lady-of-akita-akita-tohoku-japan/" TargetMode="External"/><Relationship Id="rId4" Type="http://schemas.openxmlformats.org/officeDocument/2006/relationships/hyperlink" Target="https://catholicprayerservices.blogspot.com/p/novena-to-our-lady-of-assumption-death.html" TargetMode="External"/><Relationship Id="rId9" Type="http://schemas.openxmlformats.org/officeDocument/2006/relationships/image" Target="../media/image9.jpg"/><Relationship Id="rId14" Type="http://schemas.openxmlformats.org/officeDocument/2006/relationships/hyperlink" Target="https://www.gettyimages.com/photos/our-lady-mary-of-zion-church" TargetMode="External"/><Relationship Id="rId22" Type="http://schemas.openxmlformats.org/officeDocument/2006/relationships/hyperlink" Target="https://www.pinterest.com/pin/451908143842798636/" TargetMode="External"/><Relationship Id="rId27" Type="http://schemas.openxmlformats.org/officeDocument/2006/relationships/image" Target="../media/image18.jpg"/><Relationship Id="rId30" Type="http://schemas.openxmlformats.org/officeDocument/2006/relationships/hyperlink" Target="https://ourladyofbanneuxvop.blogspot.com/2021/06/" TargetMode="External"/><Relationship Id="rId35" Type="http://schemas.openxmlformats.org/officeDocument/2006/relationships/image" Target="../media/image22.jpg"/><Relationship Id="rId43" Type="http://schemas.openxmlformats.org/officeDocument/2006/relationships/image" Target="../media/image26.jpg"/><Relationship Id="rId48" Type="http://schemas.openxmlformats.org/officeDocument/2006/relationships/hyperlink" Target="https://www.virgosacrata.com/power-of-the-rosary" TargetMode="External"/><Relationship Id="rId8" Type="http://schemas.openxmlformats.org/officeDocument/2006/relationships/hyperlink" Target="https://holycardheaven.blogspot.com/2015/07/july-8-first-day-of-novena-to-our-lady.html" TargetMode="External"/><Relationship Id="rId3" Type="http://schemas.openxmlformats.org/officeDocument/2006/relationships/image" Target="../media/image6.jpg"/><Relationship Id="rId12" Type="http://schemas.openxmlformats.org/officeDocument/2006/relationships/hyperlink" Target="https://www.chilworthbenedictines.com/shops/Our-Lady-of-the-Miraculous-Medal-laminated-image-p485672330" TargetMode="External"/><Relationship Id="rId17" Type="http://schemas.openxmlformats.org/officeDocument/2006/relationships/image" Target="../media/image13.jpg"/><Relationship Id="rId25" Type="http://schemas.openxmlformats.org/officeDocument/2006/relationships/image" Target="../media/image17.jpg"/><Relationship Id="rId33" Type="http://schemas.openxmlformats.org/officeDocument/2006/relationships/image" Target="../media/image21.jpg"/><Relationship Id="rId38" Type="http://schemas.openxmlformats.org/officeDocument/2006/relationships/hyperlink" Target="https://www.ncregister.com/features/nec-midwest-marian-route" TargetMode="External"/><Relationship Id="rId46" Type="http://schemas.openxmlformats.org/officeDocument/2006/relationships/hyperlink" Target="https://torreciudad.org/galeria-mariana/virgen-de-cuapa/" TargetMode="External"/><Relationship Id="rId20" Type="http://schemas.openxmlformats.org/officeDocument/2006/relationships/hyperlink" Target="https://catholicism.org/our-lady-of-pontmain-1871.html" TargetMode="External"/><Relationship Id="rId41"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hyperlink" Target="https://pxhere.com/nl/photo/1228056"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interfaithmary.net/black-madonna-index/rwanda-kibeho" TargetMode="External"/><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stjoehmd.com/events/2024/01/02"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91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27C3C-C209-2CFE-572F-2725FB9E268C}"/>
              </a:ext>
            </a:extLst>
          </p:cNvPr>
          <p:cNvSpPr>
            <a:spLocks noGrp="1"/>
          </p:cNvSpPr>
          <p:nvPr>
            <p:ph type="ctrTitle"/>
          </p:nvPr>
        </p:nvSpPr>
        <p:spPr>
          <a:xfrm>
            <a:off x="1271336" y="1"/>
            <a:ext cx="9649327" cy="6039852"/>
          </a:xfrm>
        </p:spPr>
        <p:txBody>
          <a:bodyPr>
            <a:normAutofit fontScale="90000"/>
          </a:bodyPr>
          <a:lstStyle/>
          <a:p>
            <a:pPr>
              <a:lnSpc>
                <a:spcPct val="100000"/>
              </a:lnSpc>
            </a:pPr>
            <a:br>
              <a:rPr lang="en-US" sz="4000" b="1" dirty="0"/>
            </a:br>
            <a:br>
              <a:rPr lang="en-US" sz="4000" b="1" dirty="0"/>
            </a:br>
            <a:br>
              <a:rPr lang="en-US" sz="4000" b="1" dirty="0"/>
            </a:br>
            <a:br>
              <a:rPr lang="en-US" sz="4000" b="1" dirty="0"/>
            </a:br>
            <a:br>
              <a:rPr lang="en-US" sz="4000" b="1" dirty="0"/>
            </a:br>
            <a:r>
              <a:rPr lang="en-US" sz="4000" b="1" dirty="0"/>
              <a:t>A Request Made 100 Years Ago:</a:t>
            </a:r>
            <a:br>
              <a:rPr lang="en-US" sz="4000" b="1" dirty="0"/>
            </a:br>
            <a:br>
              <a:rPr lang="en-US" dirty="0"/>
            </a:br>
            <a:r>
              <a:rPr lang="en-US" b="1" dirty="0"/>
              <a:t>The Five First Saturday Devotion</a:t>
            </a:r>
            <a:br>
              <a:rPr lang="en-US" dirty="0"/>
            </a:br>
            <a:r>
              <a:rPr lang="en-US" sz="4000" b="1" dirty="0"/>
              <a:t>And</a:t>
            </a:r>
            <a:br>
              <a:rPr lang="en-US" sz="4000" b="1" dirty="0"/>
            </a:br>
            <a:r>
              <a:rPr lang="en-US" b="1" dirty="0"/>
              <a:t>Our Lady’s Peace Plan From Heaven</a:t>
            </a:r>
          </a:p>
        </p:txBody>
      </p:sp>
    </p:spTree>
    <p:extLst>
      <p:ext uri="{BB962C8B-B14F-4D97-AF65-F5344CB8AC3E}">
        <p14:creationId xmlns:p14="http://schemas.microsoft.com/office/powerpoint/2010/main" val="1456417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20E532-A487-7083-F288-CA250BAEB2A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2720"/>
          <a:stretch>
            <a:fillRect/>
          </a:stretch>
        </p:blipFill>
        <p:spPr>
          <a:xfrm>
            <a:off x="7534655" y="484632"/>
            <a:ext cx="3440943" cy="5888737"/>
          </a:xfrm>
          <a:prstGeom prst="rect">
            <a:avLst/>
          </a:prstGeom>
        </p:spPr>
      </p:pic>
      <p:pic>
        <p:nvPicPr>
          <p:cNvPr id="7" name="Picture 6">
            <a:extLst>
              <a:ext uri="{FF2B5EF4-FFF2-40B4-BE49-F238E27FC236}">
                <a16:creationId xmlns:a16="http://schemas.microsoft.com/office/drawing/2014/main" id="{E06F54B2-37E4-7F1F-7007-8826A7D2C2D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45431" y="980574"/>
            <a:ext cx="6096000" cy="3429000"/>
          </a:xfrm>
          <a:prstGeom prst="rect">
            <a:avLst/>
          </a:prstGeom>
        </p:spPr>
      </p:pic>
    </p:spTree>
    <p:extLst>
      <p:ext uri="{BB962C8B-B14F-4D97-AF65-F5344CB8AC3E}">
        <p14:creationId xmlns:p14="http://schemas.microsoft.com/office/powerpoint/2010/main" val="2854704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DF05ACD0-FF4A-4F8F-B5C5-6A4EBD0D1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C9AFA28-B5ED-4346-9AF7-68A157F16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TextBox 4">
            <a:extLst>
              <a:ext uri="{FF2B5EF4-FFF2-40B4-BE49-F238E27FC236}">
                <a16:creationId xmlns:a16="http://schemas.microsoft.com/office/drawing/2014/main" id="{56CFEAB6-14A6-D8D8-4A7A-D0388C622003}"/>
              </a:ext>
            </a:extLst>
          </p:cNvPr>
          <p:cNvSpPr txBox="1"/>
          <p:nvPr/>
        </p:nvSpPr>
        <p:spPr>
          <a:xfrm>
            <a:off x="1472608" y="1380564"/>
            <a:ext cx="4561369" cy="2346229"/>
          </a:xfrm>
          <a:prstGeom prst="rect">
            <a:avLst/>
          </a:prstGeom>
        </p:spPr>
        <p:txBody>
          <a:bodyPr vert="horz" lIns="91440" tIns="45720" rIns="91440" bIns="45720" rtlCol="0" anchor="b">
            <a:normAutofit lnSpcReduction="10000"/>
          </a:bodyPr>
          <a:lstStyle/>
          <a:p>
            <a:pPr algn="ctr">
              <a:lnSpc>
                <a:spcPct val="150000"/>
              </a:lnSpc>
              <a:spcBef>
                <a:spcPct val="0"/>
              </a:spcBef>
              <a:spcAft>
                <a:spcPts val="600"/>
              </a:spcAft>
            </a:pPr>
            <a:r>
              <a:rPr lang="en-US" sz="3200" b="1" i="1" kern="1200" dirty="0">
                <a:solidFill>
                  <a:srgbClr val="595959"/>
                </a:solidFill>
                <a:latin typeface="+mj-lt"/>
                <a:ea typeface="+mj-ea"/>
                <a:cs typeface="+mj-cs"/>
              </a:rPr>
              <a:t>Lucia dos Santos</a:t>
            </a:r>
          </a:p>
          <a:p>
            <a:pPr algn="ctr">
              <a:lnSpc>
                <a:spcPct val="150000"/>
              </a:lnSpc>
              <a:spcBef>
                <a:spcPct val="0"/>
              </a:spcBef>
              <a:spcAft>
                <a:spcPts val="600"/>
              </a:spcAft>
            </a:pPr>
            <a:r>
              <a:rPr lang="en-US" sz="3200" b="1" i="1" kern="1200" dirty="0">
                <a:solidFill>
                  <a:srgbClr val="595959"/>
                </a:solidFill>
                <a:latin typeface="+mj-lt"/>
                <a:ea typeface="+mj-ea"/>
                <a:cs typeface="+mj-cs"/>
              </a:rPr>
              <a:t>Francisco Marto</a:t>
            </a:r>
          </a:p>
          <a:p>
            <a:pPr algn="ctr">
              <a:lnSpc>
                <a:spcPct val="150000"/>
              </a:lnSpc>
              <a:spcBef>
                <a:spcPct val="0"/>
              </a:spcBef>
              <a:spcAft>
                <a:spcPts val="600"/>
              </a:spcAft>
            </a:pPr>
            <a:r>
              <a:rPr lang="en-US" sz="3200" b="1" i="1" kern="1200" dirty="0">
                <a:solidFill>
                  <a:srgbClr val="595959"/>
                </a:solidFill>
                <a:latin typeface="+mj-lt"/>
                <a:ea typeface="+mj-ea"/>
                <a:cs typeface="+mj-cs"/>
              </a:rPr>
              <a:t>Jacinta Marto</a:t>
            </a:r>
          </a:p>
        </p:txBody>
      </p:sp>
      <p:pic>
        <p:nvPicPr>
          <p:cNvPr id="3" name="Picture 2">
            <a:extLst>
              <a:ext uri="{FF2B5EF4-FFF2-40B4-BE49-F238E27FC236}">
                <a16:creationId xmlns:a16="http://schemas.microsoft.com/office/drawing/2014/main" id="{74FB842B-128C-CA79-EC74-4F314CC6BFA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39878" y="1380565"/>
            <a:ext cx="2560543" cy="4096870"/>
          </a:xfrm>
          <a:prstGeom prst="rect">
            <a:avLst/>
          </a:prstGeom>
        </p:spPr>
      </p:pic>
    </p:spTree>
    <p:extLst>
      <p:ext uri="{BB962C8B-B14F-4D97-AF65-F5344CB8AC3E}">
        <p14:creationId xmlns:p14="http://schemas.microsoft.com/office/powerpoint/2010/main" val="2216579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48">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4"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50">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52"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CD0CA792-E9A3-99B8-C748-4FB34C57F24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7" r="3" b="3"/>
          <a:stretch>
            <a:fillRect/>
          </a:stretch>
        </p:blipFill>
        <p:spPr>
          <a:xfrm>
            <a:off x="7082810" y="841663"/>
            <a:ext cx="4166151" cy="5185923"/>
          </a:xfrm>
          <a:prstGeom prst="rect">
            <a:avLst/>
          </a:prstGeom>
        </p:spPr>
      </p:pic>
      <p:grpSp>
        <p:nvGrpSpPr>
          <p:cNvPr id="54" name="Group 53">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55" name="Freeform: Shape 54">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A1D1A533-20FD-21FF-19CC-5796108F50B7}"/>
              </a:ext>
            </a:extLst>
          </p:cNvPr>
          <p:cNvSpPr txBox="1"/>
          <p:nvPr/>
        </p:nvSpPr>
        <p:spPr>
          <a:xfrm>
            <a:off x="1099205" y="2683966"/>
            <a:ext cx="5821537" cy="2596896"/>
          </a:xfrm>
          <a:prstGeom prst="rect">
            <a:avLst/>
          </a:prstGeom>
        </p:spPr>
        <p:txBody>
          <a:bodyPr vert="horz" lIns="91440" tIns="45720" rIns="91440" bIns="45720" rtlCol="0" anchor="t">
            <a:normAutofit/>
          </a:bodyPr>
          <a:lstStyle/>
          <a:p>
            <a:pPr indent="-228600">
              <a:lnSpc>
                <a:spcPct val="150000"/>
              </a:lnSpc>
              <a:spcAft>
                <a:spcPts val="600"/>
              </a:spcAft>
              <a:buFont typeface="Arial" panose="020B0604020202020204" pitchFamily="34" charset="0"/>
              <a:buChar char="•"/>
            </a:pPr>
            <a:r>
              <a:rPr lang="en-US" sz="2400" dirty="0">
                <a:solidFill>
                  <a:schemeClr val="bg1"/>
                </a:solidFill>
              </a:rPr>
              <a:t>She appeared to be about 17 years old. </a:t>
            </a:r>
            <a:r>
              <a:rPr lang="en-US" sz="2400" i="1" dirty="0">
                <a:solidFill>
                  <a:schemeClr val="bg1"/>
                </a:solidFill>
              </a:rPr>
              <a:t>“She was more brilliant than the sun, and radiated light.”</a:t>
            </a:r>
            <a:endParaRPr lang="en-US" sz="2400" dirty="0">
              <a:solidFill>
                <a:schemeClr val="bg1"/>
              </a:solidFill>
            </a:endParaRPr>
          </a:p>
        </p:txBody>
      </p:sp>
    </p:spTree>
    <p:extLst>
      <p:ext uri="{BB962C8B-B14F-4D97-AF65-F5344CB8AC3E}">
        <p14:creationId xmlns:p14="http://schemas.microsoft.com/office/powerpoint/2010/main" val="1540290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E9EB180-4851-F2B3-7AAE-B41BCD50CBE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726" r="2726"/>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660493E-9252-1BE0-3132-169A57EFB0C8}"/>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150000"/>
              </a:lnSpc>
              <a:spcAft>
                <a:spcPts val="600"/>
              </a:spcAft>
              <a:buFont typeface="Arial" panose="020B0604020202020204" pitchFamily="34" charset="0"/>
              <a:buChar char="•"/>
            </a:pPr>
            <a:r>
              <a:rPr lang="en-US" sz="2200" b="1" i="1" dirty="0">
                <a:solidFill>
                  <a:schemeClr val="accent4">
                    <a:lumMod val="75000"/>
                  </a:schemeClr>
                </a:solidFill>
              </a:rPr>
              <a:t>“Jesus wishes to make use of you to make me known and loved.  He wants to establish in the world devotion to my Immaculate Heart.”</a:t>
            </a:r>
          </a:p>
        </p:txBody>
      </p:sp>
    </p:spTree>
    <p:extLst>
      <p:ext uri="{BB962C8B-B14F-4D97-AF65-F5344CB8AC3E}">
        <p14:creationId xmlns:p14="http://schemas.microsoft.com/office/powerpoint/2010/main" val="290493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13FB48E-A2AE-D7F8-984F-F94B3E56452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689" r="2016" b="1"/>
          <a:stretch>
            <a:fillRect/>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992A952-F87E-BEF1-EB36-E319BC98D01B}"/>
              </a:ext>
            </a:extLst>
          </p:cNvPr>
          <p:cNvSpPr txBox="1"/>
          <p:nvPr/>
        </p:nvSpPr>
        <p:spPr>
          <a:xfrm>
            <a:off x="8084925" y="1736370"/>
            <a:ext cx="3822189" cy="3742762"/>
          </a:xfrm>
          <a:prstGeom prst="rect">
            <a:avLst/>
          </a:prstGeom>
        </p:spPr>
        <p:txBody>
          <a:bodyPr vert="horz" lIns="91440" tIns="45720" rIns="91440" bIns="45720" rtlCol="0">
            <a:normAutofit/>
          </a:bodyPr>
          <a:lstStyle/>
          <a:p>
            <a:pPr indent="-228600">
              <a:lnSpc>
                <a:spcPct val="150000"/>
              </a:lnSpc>
              <a:spcAft>
                <a:spcPts val="600"/>
              </a:spcAft>
              <a:buFont typeface="Arial" panose="020B0604020202020204" pitchFamily="34" charset="0"/>
              <a:buChar char="•"/>
            </a:pPr>
            <a:r>
              <a:rPr lang="en-US" sz="2000" i="1" dirty="0"/>
              <a:t>“If what I say to you is done, many souls will be saved and there will be peace.  The war is going to end.  But if people do not stop offending God, another and worse one will begin in the reign of Pius XI”</a:t>
            </a:r>
          </a:p>
        </p:txBody>
      </p:sp>
    </p:spTree>
    <p:extLst>
      <p:ext uri="{BB962C8B-B14F-4D97-AF65-F5344CB8AC3E}">
        <p14:creationId xmlns:p14="http://schemas.microsoft.com/office/powerpoint/2010/main" val="3637770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80E68FA-D5F2-267A-7115-DB7517CBD8A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6535"/>
          <a:stretch>
            <a:fillRect/>
          </a:stretch>
        </p:blipFill>
        <p:spPr>
          <a:xfrm>
            <a:off x="53887" y="60621"/>
            <a:ext cx="12192000" cy="6068290"/>
          </a:xfrm>
          <a:prstGeom prst="rect">
            <a:avLst/>
          </a:prstGeom>
        </p:spPr>
      </p:pic>
      <p:grpSp>
        <p:nvGrpSpPr>
          <p:cNvPr id="46" name="Group 45">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30" name="Freeform: Shape 29">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48" name="Freeform: Shape 47">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5" name="TextBox 4">
            <a:extLst>
              <a:ext uri="{FF2B5EF4-FFF2-40B4-BE49-F238E27FC236}">
                <a16:creationId xmlns:a16="http://schemas.microsoft.com/office/drawing/2014/main" id="{761890AD-52D3-31D6-BBA8-27991E0F0B66}"/>
              </a:ext>
            </a:extLst>
          </p:cNvPr>
          <p:cNvSpPr txBox="1"/>
          <p:nvPr/>
        </p:nvSpPr>
        <p:spPr>
          <a:xfrm>
            <a:off x="1155032" y="5985455"/>
            <a:ext cx="10756231" cy="579069"/>
          </a:xfrm>
          <a:prstGeom prst="rect">
            <a:avLst/>
          </a:prstGeom>
          <a:noFill/>
        </p:spPr>
        <p:txBody>
          <a:bodyPr wrap="square" rtlCol="0">
            <a:spAutoFit/>
          </a:bodyPr>
          <a:lstStyle/>
          <a:p>
            <a:pPr>
              <a:lnSpc>
                <a:spcPct val="150000"/>
              </a:lnSpc>
            </a:pPr>
            <a:r>
              <a:rPr lang="en-US" sz="2400" i="1" dirty="0"/>
              <a:t>“Had they not taken you to Ourem, the miracle would have been greater”</a:t>
            </a:r>
          </a:p>
        </p:txBody>
      </p:sp>
    </p:spTree>
    <p:extLst>
      <p:ext uri="{BB962C8B-B14F-4D97-AF65-F5344CB8AC3E}">
        <p14:creationId xmlns:p14="http://schemas.microsoft.com/office/powerpoint/2010/main" val="2568019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982EDE0-F62D-BBCA-D34D-2C64E71C87F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105526" y="708485"/>
            <a:ext cx="3550271" cy="5441029"/>
          </a:xfrm>
          <a:prstGeom prst="rect">
            <a:avLst/>
          </a:prstGeom>
        </p:spPr>
      </p:pic>
      <p:sp>
        <p:nvSpPr>
          <p:cNvPr id="55" name="Rectangle 54">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9942F92-0630-8B85-C77A-4580D13AD53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269"/>
          <a:stretch>
            <a:fillRect/>
          </a:stretch>
        </p:blipFill>
        <p:spPr>
          <a:xfrm>
            <a:off x="7883059" y="976003"/>
            <a:ext cx="3502643" cy="2516029"/>
          </a:xfrm>
          <a:prstGeom prst="rect">
            <a:avLst/>
          </a:prstGeom>
        </p:spPr>
      </p:pic>
      <p:sp>
        <p:nvSpPr>
          <p:cNvPr id="56" name="Rectangle 55">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443627B-F594-6011-58DC-E69AADF9E95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883059" y="4642008"/>
            <a:ext cx="3502643" cy="1217168"/>
          </a:xfrm>
          <a:prstGeom prst="rect">
            <a:avLst/>
          </a:prstGeom>
        </p:spPr>
      </p:pic>
      <p:sp>
        <p:nvSpPr>
          <p:cNvPr id="9" name="TextBox 8">
            <a:extLst>
              <a:ext uri="{FF2B5EF4-FFF2-40B4-BE49-F238E27FC236}">
                <a16:creationId xmlns:a16="http://schemas.microsoft.com/office/drawing/2014/main" id="{922C16FE-DF3F-A5A9-9E2F-F2A48D25A066}"/>
              </a:ext>
            </a:extLst>
          </p:cNvPr>
          <p:cNvSpPr txBox="1"/>
          <p:nvPr/>
        </p:nvSpPr>
        <p:spPr>
          <a:xfrm>
            <a:off x="3009227" y="5752359"/>
            <a:ext cx="2646570" cy="203314"/>
          </a:xfrm>
          <a:prstGeom prst="rect">
            <a:avLst/>
          </a:prstGeom>
          <a:solidFill>
            <a:srgbClr val="000000"/>
          </a:solidFill>
        </p:spPr>
        <p:txBody>
          <a:bodyPr wrap="square" rtlCol="0">
            <a:spAutoFit/>
          </a:bodyPr>
          <a:lstStyle/>
          <a:p>
            <a:pPr algn="r">
              <a:spcAft>
                <a:spcPts val="600"/>
              </a:spcAft>
            </a:pPr>
            <a:r>
              <a:rPr lang="en-US" sz="700">
                <a:solidFill>
                  <a:srgbClr val="FFFFFF"/>
                </a:solidFill>
                <a:hlinkClick r:id="rId3" tooltip="https://de.wikipedia.org/wiki/Sonnenwunder">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638650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0066">
            <a:alpha val="29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EB5BBD-094A-1907-27AE-AD3991DD289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15340" y="181428"/>
            <a:ext cx="4091939" cy="6495143"/>
          </a:xfrm>
          <a:prstGeom prst="rect">
            <a:avLst/>
          </a:prstGeom>
        </p:spPr>
      </p:pic>
      <p:sp>
        <p:nvSpPr>
          <p:cNvPr id="4" name="TextBox 3">
            <a:extLst>
              <a:ext uri="{FF2B5EF4-FFF2-40B4-BE49-F238E27FC236}">
                <a16:creationId xmlns:a16="http://schemas.microsoft.com/office/drawing/2014/main" id="{A497A979-2EB9-3701-34DD-1E4FD5487298}"/>
              </a:ext>
            </a:extLst>
          </p:cNvPr>
          <p:cNvSpPr txBox="1"/>
          <p:nvPr/>
        </p:nvSpPr>
        <p:spPr>
          <a:xfrm flipH="1">
            <a:off x="6485621" y="646474"/>
            <a:ext cx="4342800" cy="4457054"/>
          </a:xfrm>
          <a:prstGeom prst="rect">
            <a:avLst/>
          </a:prstGeom>
          <a:noFill/>
        </p:spPr>
        <p:txBody>
          <a:bodyPr wrap="square" rtlCol="0">
            <a:spAutoFit/>
          </a:bodyPr>
          <a:lstStyle/>
          <a:p>
            <a:pPr>
              <a:lnSpc>
                <a:spcPct val="150000"/>
              </a:lnSpc>
            </a:pPr>
            <a:r>
              <a:rPr lang="en-US" sz="2400" i="1" dirty="0"/>
              <a:t>“Have compassion on the Heart of your Most Holy Mother, covered with thorns, with which ungrateful men pierce it at every moment and there is none to make an act of reparation to remove them.”  </a:t>
            </a:r>
            <a:r>
              <a:rPr lang="en-US" i="1" dirty="0"/>
              <a:t>The Child Jesus</a:t>
            </a:r>
            <a:endParaRPr lang="en-US" sz="2400" i="1" dirty="0"/>
          </a:p>
        </p:txBody>
      </p:sp>
    </p:spTree>
    <p:extLst>
      <p:ext uri="{BB962C8B-B14F-4D97-AF65-F5344CB8AC3E}">
        <p14:creationId xmlns:p14="http://schemas.microsoft.com/office/powerpoint/2010/main" val="3216658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E89FB1-7CCD-F950-46B9-D4EF8CD226D4}"/>
              </a:ext>
            </a:extLst>
          </p:cNvPr>
          <p:cNvSpPr txBox="1"/>
          <p:nvPr/>
        </p:nvSpPr>
        <p:spPr>
          <a:xfrm>
            <a:off x="1267327" y="1624874"/>
            <a:ext cx="4080510" cy="5114605"/>
          </a:xfrm>
          <a:prstGeom prst="rect">
            <a:avLst/>
          </a:prstGeom>
          <a:noFill/>
        </p:spPr>
        <p:txBody>
          <a:bodyPr wrap="square" rtlCol="0">
            <a:spAutoFit/>
          </a:bodyPr>
          <a:lstStyle/>
          <a:p>
            <a:pPr>
              <a:lnSpc>
                <a:spcPct val="150000"/>
              </a:lnSpc>
            </a:pPr>
            <a:r>
              <a:rPr lang="en-US" sz="2000" i="1" dirty="0"/>
              <a:t>“Look, my daughter, at my Heart, surrounded with thorns with which ungrateful men pierce me at every moment by their blasphemies and ingratitude.  You at least try to console me and announce in my name that </a:t>
            </a:r>
            <a:r>
              <a:rPr lang="en-US" sz="2000" b="1" i="1" dirty="0"/>
              <a:t>I promise to assist, at the moment of death, with all the graces necessary for salvation, all those who:</a:t>
            </a:r>
            <a:endParaRPr lang="en-US" sz="2000" i="1" dirty="0"/>
          </a:p>
        </p:txBody>
      </p:sp>
      <p:pic>
        <p:nvPicPr>
          <p:cNvPr id="5" name="Picture 4">
            <a:extLst>
              <a:ext uri="{FF2B5EF4-FFF2-40B4-BE49-F238E27FC236}">
                <a16:creationId xmlns:a16="http://schemas.microsoft.com/office/drawing/2014/main" id="{7086C285-BC5D-5F01-7713-A67115E923E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00727" y="96863"/>
            <a:ext cx="2586788" cy="1490363"/>
          </a:xfrm>
          <a:prstGeom prst="rect">
            <a:avLst/>
          </a:prstGeom>
        </p:spPr>
      </p:pic>
      <p:sp>
        <p:nvSpPr>
          <p:cNvPr id="3" name="TextBox 2">
            <a:extLst>
              <a:ext uri="{FF2B5EF4-FFF2-40B4-BE49-F238E27FC236}">
                <a16:creationId xmlns:a16="http://schemas.microsoft.com/office/drawing/2014/main" id="{7228D23D-F6D6-601A-CAE7-D29C14E11865}"/>
              </a:ext>
            </a:extLst>
          </p:cNvPr>
          <p:cNvSpPr txBox="1"/>
          <p:nvPr/>
        </p:nvSpPr>
        <p:spPr>
          <a:xfrm>
            <a:off x="7252033" y="542031"/>
            <a:ext cx="4286250" cy="5576270"/>
          </a:xfrm>
          <a:prstGeom prst="rect">
            <a:avLst/>
          </a:prstGeom>
          <a:noFill/>
        </p:spPr>
        <p:txBody>
          <a:bodyPr wrap="square" rtlCol="0">
            <a:spAutoFit/>
          </a:bodyPr>
          <a:lstStyle/>
          <a:p>
            <a:pPr marL="342900" indent="-342900">
              <a:lnSpc>
                <a:spcPct val="150000"/>
              </a:lnSpc>
              <a:buAutoNum type="arabicPeriod"/>
            </a:pPr>
            <a:r>
              <a:rPr lang="en-US" sz="2000" b="1" i="1" dirty="0">
                <a:solidFill>
                  <a:srgbClr val="0000CC"/>
                </a:solidFill>
              </a:rPr>
              <a:t>On the first Saturday of five consecutive months,</a:t>
            </a:r>
          </a:p>
          <a:p>
            <a:pPr marL="342900" indent="-342900">
              <a:lnSpc>
                <a:spcPct val="150000"/>
              </a:lnSpc>
              <a:buAutoNum type="arabicPeriod"/>
            </a:pPr>
            <a:r>
              <a:rPr lang="en-US" sz="2000" b="1" i="1" dirty="0">
                <a:solidFill>
                  <a:srgbClr val="0000CC"/>
                </a:solidFill>
              </a:rPr>
              <a:t>Shall confess,</a:t>
            </a:r>
          </a:p>
          <a:p>
            <a:pPr marL="342900" indent="-342900">
              <a:lnSpc>
                <a:spcPct val="150000"/>
              </a:lnSpc>
              <a:buAutoNum type="arabicPeriod"/>
            </a:pPr>
            <a:r>
              <a:rPr lang="en-US" sz="2000" b="1" i="1" dirty="0">
                <a:solidFill>
                  <a:srgbClr val="0000CC"/>
                </a:solidFill>
              </a:rPr>
              <a:t>Receive Holy Communion</a:t>
            </a:r>
          </a:p>
          <a:p>
            <a:pPr marL="342900" indent="-342900">
              <a:lnSpc>
                <a:spcPct val="150000"/>
              </a:lnSpc>
              <a:buAutoNum type="arabicPeriod"/>
            </a:pPr>
            <a:r>
              <a:rPr lang="en-US" sz="2000" b="1" i="1" dirty="0">
                <a:solidFill>
                  <a:srgbClr val="0000CC"/>
                </a:solidFill>
              </a:rPr>
              <a:t>Recite five decades of the rosary and</a:t>
            </a:r>
          </a:p>
          <a:p>
            <a:pPr marL="342900" indent="-342900">
              <a:lnSpc>
                <a:spcPct val="150000"/>
              </a:lnSpc>
              <a:buAutoNum type="arabicPeriod"/>
            </a:pPr>
            <a:r>
              <a:rPr lang="en-US" sz="2000" b="1" i="1" dirty="0">
                <a:solidFill>
                  <a:srgbClr val="0000CC"/>
                </a:solidFill>
              </a:rPr>
              <a:t>Keep me company for fifteen minutes while meditating on the fifteen mysteries of the rosary,</a:t>
            </a:r>
          </a:p>
          <a:p>
            <a:pPr marL="342900" indent="-342900">
              <a:lnSpc>
                <a:spcPct val="150000"/>
              </a:lnSpc>
              <a:buAutoNum type="arabicPeriod"/>
            </a:pPr>
            <a:r>
              <a:rPr lang="en-US" sz="2000" b="1" i="1" dirty="0">
                <a:solidFill>
                  <a:srgbClr val="0000CC"/>
                </a:solidFill>
              </a:rPr>
              <a:t>With the intention of making reparation to me.”</a:t>
            </a:r>
          </a:p>
        </p:txBody>
      </p:sp>
    </p:spTree>
    <p:extLst>
      <p:ext uri="{BB962C8B-B14F-4D97-AF65-F5344CB8AC3E}">
        <p14:creationId xmlns:p14="http://schemas.microsoft.com/office/powerpoint/2010/main" val="3741081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000">
            <a:alpha val="28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242A5A-3CA4-F833-59F1-7B21C0353B5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314498" y="84481"/>
            <a:ext cx="4818747" cy="6504369"/>
          </a:xfrm>
          <a:prstGeom prst="rect">
            <a:avLst/>
          </a:prstGeom>
        </p:spPr>
      </p:pic>
      <p:sp>
        <p:nvSpPr>
          <p:cNvPr id="4" name="TextBox 3">
            <a:extLst>
              <a:ext uri="{FF2B5EF4-FFF2-40B4-BE49-F238E27FC236}">
                <a16:creationId xmlns:a16="http://schemas.microsoft.com/office/drawing/2014/main" id="{9ED84AEA-1F46-3EA6-B5AC-25AAF6DAF1CC}"/>
              </a:ext>
            </a:extLst>
          </p:cNvPr>
          <p:cNvSpPr txBox="1"/>
          <p:nvPr/>
        </p:nvSpPr>
        <p:spPr>
          <a:xfrm>
            <a:off x="88734" y="4746486"/>
            <a:ext cx="2857500" cy="1842364"/>
          </a:xfrm>
          <a:prstGeom prst="rect">
            <a:avLst/>
          </a:prstGeom>
          <a:noFill/>
        </p:spPr>
        <p:txBody>
          <a:bodyPr wrap="square" rtlCol="0">
            <a:spAutoFit/>
          </a:bodyPr>
          <a:lstStyle/>
          <a:p>
            <a:pPr>
              <a:lnSpc>
                <a:spcPct val="150000"/>
              </a:lnSpc>
            </a:pPr>
            <a:r>
              <a:rPr lang="en-US" sz="2000" b="1" i="1" dirty="0"/>
              <a:t>“The Lord  has confided the peace of the world to her.”</a:t>
            </a:r>
          </a:p>
          <a:p>
            <a:pPr>
              <a:lnSpc>
                <a:spcPct val="150000"/>
              </a:lnSpc>
            </a:pPr>
            <a:r>
              <a:rPr lang="en-US" dirty="0"/>
              <a:t>St. Jacinta</a:t>
            </a:r>
          </a:p>
        </p:txBody>
      </p:sp>
      <p:sp>
        <p:nvSpPr>
          <p:cNvPr id="5" name="TextBox 4">
            <a:extLst>
              <a:ext uri="{FF2B5EF4-FFF2-40B4-BE49-F238E27FC236}">
                <a16:creationId xmlns:a16="http://schemas.microsoft.com/office/drawing/2014/main" id="{5370198D-F4CD-A1DC-651F-E1A1DADC8B3C}"/>
              </a:ext>
            </a:extLst>
          </p:cNvPr>
          <p:cNvSpPr txBox="1"/>
          <p:nvPr/>
        </p:nvSpPr>
        <p:spPr>
          <a:xfrm>
            <a:off x="88734" y="0"/>
            <a:ext cx="3225764" cy="2344616"/>
          </a:xfrm>
          <a:prstGeom prst="rect">
            <a:avLst/>
          </a:prstGeom>
          <a:noFill/>
        </p:spPr>
        <p:txBody>
          <a:bodyPr wrap="square" rtlCol="0">
            <a:spAutoFit/>
          </a:bodyPr>
          <a:lstStyle/>
          <a:p>
            <a:pPr>
              <a:lnSpc>
                <a:spcPct val="150000"/>
              </a:lnSpc>
            </a:pPr>
            <a:r>
              <a:rPr lang="en-US" sz="2000" b="1" i="1" dirty="0"/>
              <a:t>“God wants to use you to establish in the world the devotion to my Immaculate Heart.”</a:t>
            </a:r>
          </a:p>
        </p:txBody>
      </p:sp>
      <p:sp>
        <p:nvSpPr>
          <p:cNvPr id="6" name="TextBox 5">
            <a:extLst>
              <a:ext uri="{FF2B5EF4-FFF2-40B4-BE49-F238E27FC236}">
                <a16:creationId xmlns:a16="http://schemas.microsoft.com/office/drawing/2014/main" id="{68969600-656C-5CE1-2C9E-27861224104C}"/>
              </a:ext>
            </a:extLst>
          </p:cNvPr>
          <p:cNvSpPr txBox="1"/>
          <p:nvPr/>
        </p:nvSpPr>
        <p:spPr>
          <a:xfrm>
            <a:off x="-22659" y="2604075"/>
            <a:ext cx="3448550" cy="1882951"/>
          </a:xfrm>
          <a:prstGeom prst="rect">
            <a:avLst/>
          </a:prstGeom>
          <a:noFill/>
        </p:spPr>
        <p:txBody>
          <a:bodyPr wrap="square" rtlCol="0">
            <a:spAutoFit/>
          </a:bodyPr>
          <a:lstStyle/>
          <a:p>
            <a:pPr>
              <a:lnSpc>
                <a:spcPct val="150000"/>
              </a:lnSpc>
            </a:pPr>
            <a:r>
              <a:rPr lang="en-US" sz="2000" b="1" i="1" dirty="0"/>
              <a:t>“To save them God wishes to establish in the world devotion to my Immaculate Heart.</a:t>
            </a:r>
          </a:p>
        </p:txBody>
      </p:sp>
      <p:sp>
        <p:nvSpPr>
          <p:cNvPr id="2" name="TextBox 1">
            <a:extLst>
              <a:ext uri="{FF2B5EF4-FFF2-40B4-BE49-F238E27FC236}">
                <a16:creationId xmlns:a16="http://schemas.microsoft.com/office/drawing/2014/main" id="{3CFDA52D-F24B-956B-BB37-5DBBEDDB62A4}"/>
              </a:ext>
            </a:extLst>
          </p:cNvPr>
          <p:cNvSpPr txBox="1"/>
          <p:nvPr/>
        </p:nvSpPr>
        <p:spPr>
          <a:xfrm>
            <a:off x="8229599" y="891991"/>
            <a:ext cx="3873666" cy="5074018"/>
          </a:xfrm>
          <a:prstGeom prst="rect">
            <a:avLst/>
          </a:prstGeom>
          <a:noFill/>
        </p:spPr>
        <p:txBody>
          <a:bodyPr wrap="square" rtlCol="0">
            <a:spAutoFit/>
          </a:bodyPr>
          <a:lstStyle/>
          <a:p>
            <a:pPr>
              <a:lnSpc>
                <a:spcPct val="150000"/>
              </a:lnSpc>
            </a:pPr>
            <a:r>
              <a:rPr lang="en-US" sz="2000" b="1" i="1" dirty="0"/>
              <a:t>“ I want my whole Church to acknowledge that consecration as a triumph of the Immaculate Heart of Mary, in order to later extend its cult and to place devotion to this Immaculate Heart alongside devotion to my Sacred Heart.” </a:t>
            </a:r>
          </a:p>
          <a:p>
            <a:pPr>
              <a:lnSpc>
                <a:spcPct val="150000"/>
              </a:lnSpc>
            </a:pPr>
            <a:r>
              <a:rPr lang="en-US" b="1" i="1" dirty="0"/>
              <a:t> </a:t>
            </a:r>
            <a:r>
              <a:rPr lang="en-US" sz="1600" dirty="0"/>
              <a:t>Jesus to Sr. Lucia</a:t>
            </a:r>
            <a:endParaRPr lang="en-US" b="1" dirty="0"/>
          </a:p>
        </p:txBody>
      </p:sp>
    </p:spTree>
    <p:extLst>
      <p:ext uri="{BB962C8B-B14F-4D97-AF65-F5344CB8AC3E}">
        <p14:creationId xmlns:p14="http://schemas.microsoft.com/office/powerpoint/2010/main" val="3535357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93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B2B463C-892E-3832-FAFC-2A7AF385FA2E}"/>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18271" y="643466"/>
            <a:ext cx="3955457" cy="55710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91684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3300">
            <a:alpha val="25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40FB71-2996-680E-A6E7-65F6B42B9E78}"/>
              </a:ext>
            </a:extLst>
          </p:cNvPr>
          <p:cNvSpPr txBox="1"/>
          <p:nvPr/>
        </p:nvSpPr>
        <p:spPr>
          <a:xfrm>
            <a:off x="184683" y="0"/>
            <a:ext cx="5109211" cy="6966844"/>
          </a:xfrm>
          <a:prstGeom prst="rect">
            <a:avLst/>
          </a:prstGeom>
          <a:noFill/>
        </p:spPr>
        <p:txBody>
          <a:bodyPr wrap="square" rtlCol="0">
            <a:spAutoFit/>
          </a:bodyPr>
          <a:lstStyle/>
          <a:p>
            <a:pPr algn="ctr">
              <a:lnSpc>
                <a:spcPct val="150000"/>
              </a:lnSpc>
            </a:pPr>
            <a:r>
              <a:rPr lang="en-US" sz="2000" b="1" dirty="0"/>
              <a:t>Five Blasphemies Against the Immaculate Heart of Mary</a:t>
            </a:r>
          </a:p>
          <a:p>
            <a:pPr marL="457200" indent="-457200">
              <a:lnSpc>
                <a:spcPct val="150000"/>
              </a:lnSpc>
              <a:buAutoNum type="arabicPeriod"/>
            </a:pPr>
            <a:r>
              <a:rPr lang="en-US" b="1" dirty="0"/>
              <a:t>Blasphemies against Her Immaculate Conception</a:t>
            </a:r>
          </a:p>
          <a:p>
            <a:pPr marL="457200" indent="-457200">
              <a:lnSpc>
                <a:spcPct val="150000"/>
              </a:lnSpc>
              <a:buAutoNum type="arabicPeriod"/>
            </a:pPr>
            <a:r>
              <a:rPr lang="en-US" b="1" dirty="0"/>
              <a:t>Blasphemies against Her Perpetual Virginity</a:t>
            </a:r>
          </a:p>
          <a:p>
            <a:pPr marL="457200" indent="-457200">
              <a:lnSpc>
                <a:spcPct val="150000"/>
              </a:lnSpc>
              <a:buAutoNum type="arabicPeriod"/>
            </a:pPr>
            <a:r>
              <a:rPr lang="en-US" b="1" dirty="0"/>
              <a:t>Blasphemies against Her Divine Motherhood, in refusing at the same time to recognize her as the Mother of men.</a:t>
            </a:r>
          </a:p>
          <a:p>
            <a:pPr marL="457200" indent="-457200">
              <a:lnSpc>
                <a:spcPct val="150000"/>
              </a:lnSpc>
              <a:buAutoNum type="arabicPeriod"/>
            </a:pPr>
            <a:r>
              <a:rPr lang="en-US" b="1" dirty="0"/>
              <a:t>Blasphemies of those who publicly seek to sow in the hearts of children indifference or scorn, or even hatred of this Immaculate Mother</a:t>
            </a:r>
          </a:p>
          <a:p>
            <a:pPr marL="457200" indent="-457200">
              <a:lnSpc>
                <a:spcPct val="150000"/>
              </a:lnSpc>
              <a:buAutoNum type="arabicPeriod"/>
            </a:pPr>
            <a:r>
              <a:rPr lang="en-US" b="1" dirty="0"/>
              <a:t>Offenses of those who outrage Her directly in Her holy images.</a:t>
            </a:r>
          </a:p>
        </p:txBody>
      </p:sp>
      <p:sp>
        <p:nvSpPr>
          <p:cNvPr id="3" name="TextBox 2">
            <a:extLst>
              <a:ext uri="{FF2B5EF4-FFF2-40B4-BE49-F238E27FC236}">
                <a16:creationId xmlns:a16="http://schemas.microsoft.com/office/drawing/2014/main" id="{4CB66081-9C8F-BAD7-E581-C80C3C73F6AE}"/>
              </a:ext>
            </a:extLst>
          </p:cNvPr>
          <p:cNvSpPr txBox="1"/>
          <p:nvPr/>
        </p:nvSpPr>
        <p:spPr>
          <a:xfrm>
            <a:off x="5510463" y="-155212"/>
            <a:ext cx="6387566" cy="1571007"/>
          </a:xfrm>
          <a:prstGeom prst="rect">
            <a:avLst/>
          </a:prstGeom>
          <a:noFill/>
        </p:spPr>
        <p:txBody>
          <a:bodyPr wrap="square" rtlCol="0">
            <a:spAutoFit/>
          </a:bodyPr>
          <a:lstStyle/>
          <a:p>
            <a:pPr algn="ctr">
              <a:lnSpc>
                <a:spcPct val="150000"/>
              </a:lnSpc>
            </a:pPr>
            <a:r>
              <a:rPr lang="en-US" b="1" dirty="0"/>
              <a:t>Blasphemy</a:t>
            </a:r>
          </a:p>
          <a:p>
            <a:pPr>
              <a:lnSpc>
                <a:spcPct val="150000"/>
              </a:lnSpc>
            </a:pPr>
            <a:r>
              <a:rPr lang="en-US" sz="1600" dirty="0"/>
              <a:t>“The use of insulting words in reference to God and His Church; it is insulting language which expresses contempt for God, either directly or through His saints and holy things.” The Baltimore Catechism </a:t>
            </a:r>
          </a:p>
        </p:txBody>
      </p:sp>
      <p:sp>
        <p:nvSpPr>
          <p:cNvPr id="4" name="TextBox 3">
            <a:extLst>
              <a:ext uri="{FF2B5EF4-FFF2-40B4-BE49-F238E27FC236}">
                <a16:creationId xmlns:a16="http://schemas.microsoft.com/office/drawing/2014/main" id="{8BAC2AB5-5A70-FBB9-734C-AC737E34ABB9}"/>
              </a:ext>
            </a:extLst>
          </p:cNvPr>
          <p:cNvSpPr txBox="1"/>
          <p:nvPr/>
        </p:nvSpPr>
        <p:spPr>
          <a:xfrm>
            <a:off x="5510463" y="1734900"/>
            <a:ext cx="6591300" cy="1155509"/>
          </a:xfrm>
          <a:prstGeom prst="rect">
            <a:avLst/>
          </a:prstGeom>
          <a:noFill/>
        </p:spPr>
        <p:txBody>
          <a:bodyPr wrap="square" rtlCol="0">
            <a:spAutoFit/>
          </a:bodyPr>
          <a:lstStyle/>
          <a:p>
            <a:pPr>
              <a:lnSpc>
                <a:spcPct val="150000"/>
              </a:lnSpc>
            </a:pPr>
            <a:r>
              <a:rPr lang="en-US" sz="1600" dirty="0"/>
              <a:t>CCC paragraph 2146 says, “The 2</a:t>
            </a:r>
            <a:r>
              <a:rPr lang="en-US" sz="1600" baseline="30000" dirty="0"/>
              <a:t>nd</a:t>
            </a:r>
            <a:r>
              <a:rPr lang="en-US" sz="1600" dirty="0"/>
              <a:t> Commandment forbids the abuse of God’s name, i.e., every improper use of the names of God, Jesus Christ, and also of the Virgin Mary and all the saints.”  </a:t>
            </a:r>
          </a:p>
        </p:txBody>
      </p:sp>
      <p:sp>
        <p:nvSpPr>
          <p:cNvPr id="5" name="TextBox 4">
            <a:extLst>
              <a:ext uri="{FF2B5EF4-FFF2-40B4-BE49-F238E27FC236}">
                <a16:creationId xmlns:a16="http://schemas.microsoft.com/office/drawing/2014/main" id="{166E9E74-2850-1C0C-56AB-057B9352914C}"/>
              </a:ext>
            </a:extLst>
          </p:cNvPr>
          <p:cNvSpPr txBox="1"/>
          <p:nvPr/>
        </p:nvSpPr>
        <p:spPr>
          <a:xfrm>
            <a:off x="5510463" y="3209514"/>
            <a:ext cx="6591300" cy="2263505"/>
          </a:xfrm>
          <a:prstGeom prst="rect">
            <a:avLst/>
          </a:prstGeom>
          <a:noFill/>
        </p:spPr>
        <p:txBody>
          <a:bodyPr wrap="square" rtlCol="0">
            <a:spAutoFit/>
          </a:bodyPr>
          <a:lstStyle/>
          <a:p>
            <a:pPr>
              <a:lnSpc>
                <a:spcPct val="150000"/>
              </a:lnSpc>
            </a:pPr>
            <a:r>
              <a:rPr lang="en-US" sz="1600" dirty="0"/>
              <a:t>Paragraph 2148 adds that blasphemy “is directly opposed to the 2</a:t>
            </a:r>
            <a:r>
              <a:rPr lang="en-US" sz="1600" baseline="30000" dirty="0"/>
              <a:t>nd</a:t>
            </a:r>
            <a:r>
              <a:rPr lang="en-US" sz="1600" dirty="0"/>
              <a:t> Commandment.  It consists in uttering against God – inwardly or outwardly – words of hatred, reproach, or defiance; in speaking ill of God; in failing in respect toward Him in one’s speech; in misusing God’s name…The prohibition of blasphemy extends to language against Christ’s Church, the saints, and sacred things.”</a:t>
            </a:r>
          </a:p>
        </p:txBody>
      </p:sp>
    </p:spTree>
    <p:extLst>
      <p:ext uri="{BB962C8B-B14F-4D97-AF65-F5344CB8AC3E}">
        <p14:creationId xmlns:p14="http://schemas.microsoft.com/office/powerpoint/2010/main" val="920699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EAE9FBC-AA03-55DF-2137-2B2265FFCC4C}"/>
              </a:ext>
            </a:extLst>
          </p:cNvPr>
          <p:cNvSpPr txBox="1"/>
          <p:nvPr/>
        </p:nvSpPr>
        <p:spPr>
          <a:xfrm>
            <a:off x="183643" y="2935124"/>
            <a:ext cx="5127295" cy="3320668"/>
          </a:xfrm>
          <a:prstGeom prst="rect">
            <a:avLst/>
          </a:prstGeom>
        </p:spPr>
        <p:txBody>
          <a:bodyPr vert="horz" lIns="91440" tIns="45720" rIns="91440" bIns="45720" rtlCol="0">
            <a:noAutofit/>
          </a:bodyPr>
          <a:lstStyle/>
          <a:p>
            <a:pPr indent="-228600">
              <a:lnSpc>
                <a:spcPct val="170000"/>
              </a:lnSpc>
              <a:spcAft>
                <a:spcPts val="600"/>
              </a:spcAft>
              <a:buFont typeface="Arial" panose="020B0604020202020204" pitchFamily="34" charset="0"/>
              <a:buChar char="•"/>
            </a:pPr>
            <a:r>
              <a:rPr lang="en-US" b="1" i="1" dirty="0"/>
              <a:t>“Our Good Lord in His infinite Mercy asked me…to make reparation to the Immaculate Heart of Mary, and to implore pardon and mercy in favor of souls who blaspheme against Her, because the Divine Mercy </a:t>
            </a:r>
            <a:r>
              <a:rPr lang="en-US" b="1" i="1" u="sng" dirty="0"/>
              <a:t>does not pardon these souls without reparation.”</a:t>
            </a:r>
          </a:p>
          <a:p>
            <a:pPr indent="-228600">
              <a:lnSpc>
                <a:spcPct val="170000"/>
              </a:lnSpc>
              <a:spcAft>
                <a:spcPts val="600"/>
              </a:spcAft>
              <a:buFont typeface="Arial" panose="020B0604020202020204" pitchFamily="34" charset="0"/>
              <a:buChar char="•"/>
            </a:pPr>
            <a:r>
              <a:rPr lang="en-US" sz="1600" b="1" dirty="0" err="1"/>
              <a:t>Sr.Lucia</a:t>
            </a:r>
            <a:endParaRPr lang="en-US" sz="1600" b="1" dirty="0"/>
          </a:p>
        </p:txBody>
      </p:sp>
      <p:pic>
        <p:nvPicPr>
          <p:cNvPr id="3" name="Picture 2">
            <a:extLst>
              <a:ext uri="{FF2B5EF4-FFF2-40B4-BE49-F238E27FC236}">
                <a16:creationId xmlns:a16="http://schemas.microsoft.com/office/drawing/2014/main" id="{A87BD90D-9082-704C-DDA5-D8F8FBB8B72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0635" r="1" b="808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xtBox 1">
            <a:extLst>
              <a:ext uri="{FF2B5EF4-FFF2-40B4-BE49-F238E27FC236}">
                <a16:creationId xmlns:a16="http://schemas.microsoft.com/office/drawing/2014/main" id="{E80ACB0D-0E4C-4CB1-A6F0-B5B721DAA9E6}"/>
              </a:ext>
            </a:extLst>
          </p:cNvPr>
          <p:cNvSpPr txBox="1"/>
          <p:nvPr/>
        </p:nvSpPr>
        <p:spPr>
          <a:xfrm>
            <a:off x="396898" y="254078"/>
            <a:ext cx="4700787" cy="2078839"/>
          </a:xfrm>
          <a:prstGeom prst="rect">
            <a:avLst/>
          </a:prstGeom>
          <a:noFill/>
        </p:spPr>
        <p:txBody>
          <a:bodyPr wrap="square" rtlCol="0">
            <a:spAutoFit/>
          </a:bodyPr>
          <a:lstStyle/>
          <a:p>
            <a:pPr>
              <a:lnSpc>
                <a:spcPct val="150000"/>
              </a:lnSpc>
            </a:pPr>
            <a:r>
              <a:rPr lang="en-US" b="1" i="1" dirty="0"/>
              <a:t>“There are so many souls whom the Justice of God condemns for sins committed against me, that I have come to ask reparation.”</a:t>
            </a:r>
          </a:p>
          <a:p>
            <a:pPr>
              <a:lnSpc>
                <a:spcPct val="150000"/>
              </a:lnSpc>
            </a:pPr>
            <a:r>
              <a:rPr lang="en-US" sz="1600" dirty="0"/>
              <a:t>The Blessed Mother</a:t>
            </a:r>
          </a:p>
        </p:txBody>
      </p:sp>
    </p:spTree>
    <p:extLst>
      <p:ext uri="{BB962C8B-B14F-4D97-AF65-F5344CB8AC3E}">
        <p14:creationId xmlns:p14="http://schemas.microsoft.com/office/powerpoint/2010/main" val="4135346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42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0B5A43-47E3-46DD-4927-F1340197347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4071" y="144379"/>
            <a:ext cx="4187243" cy="2203909"/>
          </a:xfrm>
          <a:prstGeom prst="rect">
            <a:avLst/>
          </a:prstGeom>
        </p:spPr>
      </p:pic>
      <p:pic>
        <p:nvPicPr>
          <p:cNvPr id="5" name="Picture 4">
            <a:extLst>
              <a:ext uri="{FF2B5EF4-FFF2-40B4-BE49-F238E27FC236}">
                <a16:creationId xmlns:a16="http://schemas.microsoft.com/office/drawing/2014/main" id="{2C39F91D-1318-CD10-61EF-CEBB220946C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963525" y="2911641"/>
            <a:ext cx="3039279" cy="2770692"/>
          </a:xfrm>
          <a:prstGeom prst="rect">
            <a:avLst/>
          </a:prstGeom>
        </p:spPr>
      </p:pic>
      <p:sp>
        <p:nvSpPr>
          <p:cNvPr id="6" name="TextBox 5">
            <a:extLst>
              <a:ext uri="{FF2B5EF4-FFF2-40B4-BE49-F238E27FC236}">
                <a16:creationId xmlns:a16="http://schemas.microsoft.com/office/drawing/2014/main" id="{00AFE0E6-78CD-4632-0C1F-5423E3CEC9B0}"/>
              </a:ext>
            </a:extLst>
          </p:cNvPr>
          <p:cNvSpPr txBox="1"/>
          <p:nvPr/>
        </p:nvSpPr>
        <p:spPr>
          <a:xfrm>
            <a:off x="122534" y="2348289"/>
            <a:ext cx="8840991" cy="4457054"/>
          </a:xfrm>
          <a:prstGeom prst="rect">
            <a:avLst/>
          </a:prstGeom>
          <a:noFill/>
        </p:spPr>
        <p:txBody>
          <a:bodyPr wrap="square" rtlCol="0">
            <a:spAutoFit/>
          </a:bodyPr>
          <a:lstStyle/>
          <a:p>
            <a:pPr>
              <a:lnSpc>
                <a:spcPct val="150000"/>
              </a:lnSpc>
            </a:pPr>
            <a:r>
              <a:rPr lang="en-US" sz="2400" b="1" i="1" dirty="0"/>
              <a:t>“I call on everyone who loves Mary to start making the Five First Saturdays a regular part of their prayer life…I highly recommend it as a great spiritual practice! Get a monthly tune-up with Confession, Mass, Communion, and immersing yourself in the Mysteries of the Rosary, all offered in reparation for the many serious offenses committed against Our Lady.”       </a:t>
            </a:r>
            <a:r>
              <a:rPr lang="en-US" dirty="0"/>
              <a:t>Fr. Donald Calloway, MIC</a:t>
            </a:r>
          </a:p>
        </p:txBody>
      </p:sp>
    </p:spTree>
    <p:extLst>
      <p:ext uri="{BB962C8B-B14F-4D97-AF65-F5344CB8AC3E}">
        <p14:creationId xmlns:p14="http://schemas.microsoft.com/office/powerpoint/2010/main" val="3062610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030A0">
            <a:alpha val="28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05404B-D48A-F3E1-1790-9E7627CE3BF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60070" y="175761"/>
            <a:ext cx="5905500" cy="3448050"/>
          </a:xfrm>
          <a:prstGeom prst="rect">
            <a:avLst/>
          </a:prstGeom>
        </p:spPr>
      </p:pic>
      <p:sp>
        <p:nvSpPr>
          <p:cNvPr id="4" name="TextBox 3">
            <a:extLst>
              <a:ext uri="{FF2B5EF4-FFF2-40B4-BE49-F238E27FC236}">
                <a16:creationId xmlns:a16="http://schemas.microsoft.com/office/drawing/2014/main" id="{B2AD689E-0AE6-E509-B20F-D983EE04EAAD}"/>
              </a:ext>
            </a:extLst>
          </p:cNvPr>
          <p:cNvSpPr txBox="1"/>
          <p:nvPr/>
        </p:nvSpPr>
        <p:spPr>
          <a:xfrm>
            <a:off x="6616391" y="12032"/>
            <a:ext cx="5435815" cy="3441391"/>
          </a:xfrm>
          <a:prstGeom prst="rect">
            <a:avLst/>
          </a:prstGeom>
          <a:noFill/>
        </p:spPr>
        <p:txBody>
          <a:bodyPr wrap="square" rtlCol="0">
            <a:spAutoFit/>
          </a:bodyPr>
          <a:lstStyle/>
          <a:p>
            <a:pPr algn="ctr">
              <a:lnSpc>
                <a:spcPct val="150000"/>
              </a:lnSpc>
            </a:pPr>
            <a:r>
              <a:rPr lang="en-US" sz="2800" dirty="0"/>
              <a:t>To Make a Worthy Confession</a:t>
            </a:r>
          </a:p>
          <a:p>
            <a:pPr marL="457200" indent="-457200">
              <a:lnSpc>
                <a:spcPct val="150000"/>
              </a:lnSpc>
              <a:buAutoNum type="arabicPeriod"/>
            </a:pPr>
            <a:r>
              <a:rPr lang="en-US" sz="2400" dirty="0"/>
              <a:t>Examine your conscience</a:t>
            </a:r>
          </a:p>
          <a:p>
            <a:pPr marL="457200" indent="-457200">
              <a:lnSpc>
                <a:spcPct val="150000"/>
              </a:lnSpc>
              <a:buAutoNum type="arabicPeriod"/>
            </a:pPr>
            <a:r>
              <a:rPr lang="en-US" sz="2400" dirty="0"/>
              <a:t>Be sorry for your sins</a:t>
            </a:r>
          </a:p>
          <a:p>
            <a:pPr marL="457200" indent="-457200">
              <a:lnSpc>
                <a:spcPct val="150000"/>
              </a:lnSpc>
              <a:buAutoNum type="arabicPeriod"/>
            </a:pPr>
            <a:r>
              <a:rPr lang="en-US" sz="2400" dirty="0"/>
              <a:t>Firm purpose of amendment</a:t>
            </a:r>
          </a:p>
          <a:p>
            <a:pPr marL="457200" indent="-457200">
              <a:lnSpc>
                <a:spcPct val="150000"/>
              </a:lnSpc>
              <a:buAutoNum type="arabicPeriod"/>
            </a:pPr>
            <a:r>
              <a:rPr lang="en-US" sz="2400" dirty="0"/>
              <a:t>Confess your sins to a priest</a:t>
            </a:r>
          </a:p>
          <a:p>
            <a:pPr marL="457200" indent="-457200">
              <a:lnSpc>
                <a:spcPct val="150000"/>
              </a:lnSpc>
              <a:buAutoNum type="arabicPeriod"/>
            </a:pPr>
            <a:r>
              <a:rPr lang="en-US" sz="2400" dirty="0"/>
              <a:t>Do the penance the priest gives you</a:t>
            </a:r>
          </a:p>
        </p:txBody>
      </p:sp>
      <p:sp>
        <p:nvSpPr>
          <p:cNvPr id="2" name="TextBox 1">
            <a:extLst>
              <a:ext uri="{FF2B5EF4-FFF2-40B4-BE49-F238E27FC236}">
                <a16:creationId xmlns:a16="http://schemas.microsoft.com/office/drawing/2014/main" id="{9A730E51-55B0-DBC1-43C8-CC1B1313EBFE}"/>
              </a:ext>
            </a:extLst>
          </p:cNvPr>
          <p:cNvSpPr txBox="1"/>
          <p:nvPr/>
        </p:nvSpPr>
        <p:spPr>
          <a:xfrm>
            <a:off x="670560" y="3958575"/>
            <a:ext cx="8750165" cy="3093154"/>
          </a:xfrm>
          <a:prstGeom prst="rect">
            <a:avLst/>
          </a:prstGeom>
          <a:noFill/>
        </p:spPr>
        <p:txBody>
          <a:bodyPr wrap="square" rtlCol="0">
            <a:spAutoFit/>
          </a:bodyPr>
          <a:lstStyle/>
          <a:p>
            <a:pPr algn="ctr">
              <a:lnSpc>
                <a:spcPct val="150000"/>
              </a:lnSpc>
            </a:pPr>
            <a:r>
              <a:rPr lang="en-US" sz="1900" dirty="0"/>
              <a:t>The Effects of Confession are:</a:t>
            </a:r>
          </a:p>
          <a:p>
            <a:pPr marL="457200" indent="-457200">
              <a:lnSpc>
                <a:spcPct val="150000"/>
              </a:lnSpc>
              <a:buAutoNum type="arabicPeriod"/>
            </a:pPr>
            <a:r>
              <a:rPr lang="en-US" sz="1900" dirty="0"/>
              <a:t>Reconciliation with Godby which the penitent recovers grace</a:t>
            </a:r>
          </a:p>
          <a:p>
            <a:pPr marL="457200" indent="-457200">
              <a:lnSpc>
                <a:spcPct val="150000"/>
              </a:lnSpc>
              <a:buAutoNum type="arabicPeriod"/>
            </a:pPr>
            <a:r>
              <a:rPr lang="en-US" sz="1900" dirty="0"/>
              <a:t>Reconciliation with the Church</a:t>
            </a:r>
          </a:p>
          <a:p>
            <a:pPr marL="457200" indent="-457200">
              <a:lnSpc>
                <a:spcPct val="150000"/>
              </a:lnSpc>
              <a:buAutoNum type="arabicPeriod"/>
            </a:pPr>
            <a:r>
              <a:rPr lang="en-US" sz="1900" dirty="0"/>
              <a:t>Remission of the eternal punishment incurred by mortal sins</a:t>
            </a:r>
          </a:p>
          <a:p>
            <a:pPr marL="457200" indent="-457200">
              <a:lnSpc>
                <a:spcPct val="150000"/>
              </a:lnSpc>
              <a:buAutoNum type="arabicPeriod"/>
            </a:pPr>
            <a:r>
              <a:rPr lang="en-US" sz="1900" dirty="0"/>
              <a:t>Peace and serenity of conscience, and spiritual consolation</a:t>
            </a:r>
          </a:p>
          <a:p>
            <a:pPr marL="457200" indent="-457200">
              <a:lnSpc>
                <a:spcPct val="150000"/>
              </a:lnSpc>
              <a:buAutoNum type="arabicPeriod"/>
            </a:pPr>
            <a:r>
              <a:rPr lang="en-US" sz="1900" dirty="0"/>
              <a:t>An increase of spiritual strength for the Christian battle</a:t>
            </a:r>
          </a:p>
          <a:p>
            <a:pPr marL="457200" indent="-457200">
              <a:buAutoNum type="arabicPeriod"/>
            </a:pPr>
            <a:endParaRPr lang="en-US" sz="2400" dirty="0"/>
          </a:p>
        </p:txBody>
      </p:sp>
      <p:pic>
        <p:nvPicPr>
          <p:cNvPr id="6" name="Picture 5">
            <a:extLst>
              <a:ext uri="{FF2B5EF4-FFF2-40B4-BE49-F238E27FC236}">
                <a16:creationId xmlns:a16="http://schemas.microsoft.com/office/drawing/2014/main" id="{54ABA489-B533-6AC0-42B5-9B429B7D196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222031" y="4081558"/>
            <a:ext cx="1975934" cy="1801317"/>
          </a:xfrm>
          <a:prstGeom prst="rect">
            <a:avLst/>
          </a:prstGeom>
        </p:spPr>
      </p:pic>
    </p:spTree>
    <p:extLst>
      <p:ext uri="{BB962C8B-B14F-4D97-AF65-F5344CB8AC3E}">
        <p14:creationId xmlns:p14="http://schemas.microsoft.com/office/powerpoint/2010/main" val="302983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alphaModFix amt="70000"/>
          </a:blip>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F7F9EE-B8AE-0BBD-B76E-BF12E13D7C9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306443" y="450929"/>
            <a:ext cx="5158444" cy="3432139"/>
          </a:xfrm>
          <a:prstGeom prst="rect">
            <a:avLst/>
          </a:prstGeom>
        </p:spPr>
      </p:pic>
      <p:sp>
        <p:nvSpPr>
          <p:cNvPr id="4" name="TextBox 3">
            <a:extLst>
              <a:ext uri="{FF2B5EF4-FFF2-40B4-BE49-F238E27FC236}">
                <a16:creationId xmlns:a16="http://schemas.microsoft.com/office/drawing/2014/main" id="{10B13E5B-0249-4DCC-A390-E02D12389748}"/>
              </a:ext>
            </a:extLst>
          </p:cNvPr>
          <p:cNvSpPr txBox="1"/>
          <p:nvPr/>
        </p:nvSpPr>
        <p:spPr>
          <a:xfrm>
            <a:off x="150311" y="651353"/>
            <a:ext cx="2943616" cy="2806281"/>
          </a:xfrm>
          <a:prstGeom prst="rect">
            <a:avLst/>
          </a:prstGeom>
          <a:noFill/>
        </p:spPr>
        <p:txBody>
          <a:bodyPr wrap="square" rtlCol="0">
            <a:spAutoFit/>
          </a:bodyPr>
          <a:lstStyle/>
          <a:p>
            <a:pPr>
              <a:lnSpc>
                <a:spcPct val="150000"/>
              </a:lnSpc>
            </a:pPr>
            <a:r>
              <a:rPr lang="en-US" sz="2000" dirty="0"/>
              <a:t>*Be in the state of grace – free from any unconfessed mortal sins</a:t>
            </a:r>
          </a:p>
          <a:p>
            <a:pPr>
              <a:lnSpc>
                <a:spcPct val="150000"/>
              </a:lnSpc>
            </a:pPr>
            <a:endParaRPr lang="en-US" sz="2000" dirty="0"/>
          </a:p>
          <a:p>
            <a:pPr>
              <a:lnSpc>
                <a:spcPct val="150000"/>
              </a:lnSpc>
            </a:pPr>
            <a:r>
              <a:rPr lang="en-US" sz="2000" dirty="0"/>
              <a:t>*Fast from food and drink for one hour</a:t>
            </a:r>
          </a:p>
        </p:txBody>
      </p:sp>
      <p:sp>
        <p:nvSpPr>
          <p:cNvPr id="5" name="TextBox 4">
            <a:extLst>
              <a:ext uri="{FF2B5EF4-FFF2-40B4-BE49-F238E27FC236}">
                <a16:creationId xmlns:a16="http://schemas.microsoft.com/office/drawing/2014/main" id="{94C66B63-DA84-451D-9505-4D5259E295A1}"/>
              </a:ext>
            </a:extLst>
          </p:cNvPr>
          <p:cNvSpPr txBox="1"/>
          <p:nvPr/>
        </p:nvSpPr>
        <p:spPr>
          <a:xfrm>
            <a:off x="2646948" y="4287708"/>
            <a:ext cx="9268325" cy="2222916"/>
          </a:xfrm>
          <a:prstGeom prst="rect">
            <a:avLst/>
          </a:prstGeom>
          <a:noFill/>
        </p:spPr>
        <p:txBody>
          <a:bodyPr wrap="square" rtlCol="0">
            <a:spAutoFit/>
          </a:bodyPr>
          <a:lstStyle/>
          <a:p>
            <a:pPr>
              <a:lnSpc>
                <a:spcPct val="150000"/>
              </a:lnSpc>
            </a:pPr>
            <a:r>
              <a:rPr lang="en-US" sz="2000" b="1" i="1" dirty="0"/>
              <a:t>“We receive Our Lord as the tabernacle receives Him, whole and entire, and the angels adore Him in us even as they adore before the altar and before His eternal throne in Heaven.  Our Lord desires to come into our souls more than we can desire to receive Him.”</a:t>
            </a:r>
          </a:p>
          <a:p>
            <a:pPr>
              <a:lnSpc>
                <a:spcPct val="150000"/>
              </a:lnSpc>
            </a:pPr>
            <a:r>
              <a:rPr lang="en-US" sz="1400" dirty="0"/>
              <a:t>Roman Catholic Daily Missal</a:t>
            </a:r>
          </a:p>
        </p:txBody>
      </p:sp>
    </p:spTree>
    <p:extLst>
      <p:ext uri="{BB962C8B-B14F-4D97-AF65-F5344CB8AC3E}">
        <p14:creationId xmlns:p14="http://schemas.microsoft.com/office/powerpoint/2010/main" val="4274170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AD339F-679B-D774-9FEE-F747AF92085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4660" b="12637"/>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2879106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2" name="Freeform: Shape 11">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2">
            <a:extLst>
              <a:ext uri="{FF2B5EF4-FFF2-40B4-BE49-F238E27FC236}">
                <a16:creationId xmlns:a16="http://schemas.microsoft.com/office/drawing/2014/main" id="{E3B5EC54-57E5-440D-3EBF-92EA971778A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1267" r="13278"/>
          <a:stretch>
            <a:fillRect/>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4" name="Freeform: Shape 13">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a:extLst>
              <a:ext uri="{FF2B5EF4-FFF2-40B4-BE49-F238E27FC236}">
                <a16:creationId xmlns:a16="http://schemas.microsoft.com/office/drawing/2014/main" id="{3168C700-6893-94C8-B587-1E144CCD017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21758" b="-3"/>
          <a:stretch>
            <a:fillRect/>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8" name="Freeform: Shape 17">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634908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B6A81E7-2A43-4366-8431-1FA7A780A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E9004E2-0BEC-C5C7-AF3F-31659E6D4E3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061" r="1" b="1"/>
          <a:stretch>
            <a:fillRect/>
          </a:stretch>
        </p:blipFill>
        <p:spPr>
          <a:xfrm>
            <a:off x="20" y="10"/>
            <a:ext cx="5409897" cy="6857990"/>
          </a:xfrm>
          <a:prstGeom prst="rect">
            <a:avLst/>
          </a:prstGeom>
        </p:spPr>
      </p:pic>
      <p:sp>
        <p:nvSpPr>
          <p:cNvPr id="37" name="Rectangle 36">
            <a:extLst>
              <a:ext uri="{FF2B5EF4-FFF2-40B4-BE49-F238E27FC236}">
                <a16:creationId xmlns:a16="http://schemas.microsoft.com/office/drawing/2014/main" id="{D09B7001-6C15-47E8-8C3B-A6EB53C98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1"/>
            <a:ext cx="6781801" cy="685799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D3D7337-C310-4B2B-BE2D-98E9D6EC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565" y="685800"/>
            <a:ext cx="5409636"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9900B05-DF12-42D9-81CD-6CBBE47E94EC}"/>
              </a:ext>
            </a:extLst>
          </p:cNvPr>
          <p:cNvSpPr txBox="1"/>
          <p:nvPr/>
        </p:nvSpPr>
        <p:spPr>
          <a:xfrm>
            <a:off x="5979694" y="2382254"/>
            <a:ext cx="5526507" cy="2413128"/>
          </a:xfrm>
          <a:prstGeom prst="rect">
            <a:avLst/>
          </a:prstGeom>
        </p:spPr>
        <p:txBody>
          <a:bodyPr vert="horz" lIns="91440" tIns="45720" rIns="91440" bIns="45720" rtlCol="0" anchor="b">
            <a:noAutofit/>
          </a:bodyPr>
          <a:lstStyle/>
          <a:p>
            <a:pPr algn="ctr">
              <a:lnSpc>
                <a:spcPct val="170000"/>
              </a:lnSpc>
              <a:spcBef>
                <a:spcPct val="0"/>
              </a:spcBef>
              <a:spcAft>
                <a:spcPts val="600"/>
              </a:spcAft>
            </a:pPr>
            <a:r>
              <a:rPr lang="en-US" sz="2400" b="1" i="1" dirty="0">
                <a:solidFill>
                  <a:schemeClr val="tx1">
                    <a:lumMod val="65000"/>
                    <a:lumOff val="35000"/>
                  </a:schemeClr>
                </a:solidFill>
                <a:latin typeface="+mj-lt"/>
                <a:ea typeface="+mj-ea"/>
                <a:cs typeface="+mj-cs"/>
              </a:rPr>
              <a:t>“Give me an army saying the Rosary and I will conquer the world.”</a:t>
            </a:r>
          </a:p>
          <a:p>
            <a:pPr algn="ctr">
              <a:lnSpc>
                <a:spcPct val="170000"/>
              </a:lnSpc>
              <a:spcBef>
                <a:spcPct val="0"/>
              </a:spcBef>
              <a:spcAft>
                <a:spcPts val="600"/>
              </a:spcAft>
            </a:pPr>
            <a:r>
              <a:rPr lang="en-US" dirty="0">
                <a:solidFill>
                  <a:schemeClr val="tx1">
                    <a:lumMod val="65000"/>
                    <a:lumOff val="35000"/>
                  </a:schemeClr>
                </a:solidFill>
                <a:latin typeface="+mj-lt"/>
                <a:ea typeface="+mj-ea"/>
                <a:cs typeface="+mj-cs"/>
              </a:rPr>
              <a:t>Pope Pius IX</a:t>
            </a:r>
          </a:p>
        </p:txBody>
      </p:sp>
    </p:spTree>
    <p:extLst>
      <p:ext uri="{BB962C8B-B14F-4D97-AF65-F5344CB8AC3E}">
        <p14:creationId xmlns:p14="http://schemas.microsoft.com/office/powerpoint/2010/main" val="1263636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FFFF">
            <a:alpha val="14000"/>
          </a:srgb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4B3411-D046-8A36-AC22-0531148268FE}"/>
              </a:ext>
            </a:extLst>
          </p:cNvPr>
          <p:cNvSpPr txBox="1"/>
          <p:nvPr/>
        </p:nvSpPr>
        <p:spPr>
          <a:xfrm>
            <a:off x="100208" y="335845"/>
            <a:ext cx="12091792" cy="6186309"/>
          </a:xfrm>
          <a:prstGeom prst="rect">
            <a:avLst/>
          </a:prstGeom>
          <a:noFill/>
        </p:spPr>
        <p:txBody>
          <a:bodyPr wrap="square">
            <a:spAutoFit/>
          </a:bodyPr>
          <a:lstStyle/>
          <a:p>
            <a:pPr algn="ctr" rtl="0">
              <a:buNone/>
            </a:pPr>
            <a:r>
              <a:rPr lang="en-US" b="1" i="0" u="none" strike="noStrike" dirty="0">
                <a:solidFill>
                  <a:srgbClr val="000000"/>
                </a:solidFill>
                <a:effectLst/>
                <a:latin typeface="Arial" panose="020B0604020202020204" pitchFamily="34" charset="0"/>
              </a:rPr>
              <a:t>15 Promises to Those Who Pray the Rosary</a:t>
            </a:r>
            <a:endParaRPr lang="en-US" b="0" dirty="0">
              <a:effectLst/>
            </a:endParaRPr>
          </a:p>
          <a:p>
            <a:pPr algn="ctr" rtl="0">
              <a:buNone/>
            </a:pPr>
            <a:r>
              <a:rPr lang="en-US" b="0" i="0" u="none" strike="noStrike" dirty="0">
                <a:solidFill>
                  <a:srgbClr val="000000"/>
                </a:solidFill>
                <a:effectLst/>
                <a:latin typeface="Arial" panose="020B0604020202020204" pitchFamily="34" charset="0"/>
              </a:rPr>
              <a:t>As given to St. Dominic and Bl. Alan de la Roche</a:t>
            </a:r>
            <a:endParaRPr lang="en-US" b="0" dirty="0">
              <a:effectLst/>
            </a:endParaRPr>
          </a:p>
          <a:p>
            <a:pPr rtl="0" fontAlgn="base">
              <a:buFont typeface="+mj-lt"/>
              <a:buAutoNum type="arabicPeriod"/>
            </a:pPr>
            <a:r>
              <a:rPr lang="en-US" b="0" i="0" u="none" strike="noStrike" dirty="0">
                <a:solidFill>
                  <a:srgbClr val="000000"/>
                </a:solidFill>
                <a:effectLst/>
                <a:latin typeface="Arial" panose="020B0604020202020204" pitchFamily="34" charset="0"/>
              </a:rPr>
              <a:t>To all those who shall recite my rosary devoutly, I promise my special protection and very great graces.</a:t>
            </a:r>
          </a:p>
          <a:p>
            <a:pPr rtl="0" fontAlgn="base">
              <a:buFont typeface="+mj-lt"/>
              <a:buAutoNum type="arabicPeriod"/>
            </a:pPr>
            <a:r>
              <a:rPr lang="en-US" b="0" i="0" u="none" strike="noStrike" dirty="0">
                <a:solidFill>
                  <a:srgbClr val="000000"/>
                </a:solidFill>
                <a:effectLst/>
                <a:latin typeface="Arial" panose="020B0604020202020204" pitchFamily="34" charset="0"/>
              </a:rPr>
              <a:t>Those who shall persevere in the recitation of my rosary shall receive signal graces.</a:t>
            </a:r>
          </a:p>
          <a:p>
            <a:pPr rtl="0" fontAlgn="base">
              <a:buFont typeface="+mj-lt"/>
              <a:buAutoNum type="arabicPeriod"/>
            </a:pPr>
            <a:r>
              <a:rPr lang="en-US" b="0" i="0" u="none" strike="noStrike" dirty="0">
                <a:solidFill>
                  <a:srgbClr val="000000"/>
                </a:solidFill>
                <a:effectLst/>
                <a:latin typeface="Arial" panose="020B0604020202020204" pitchFamily="34" charset="0"/>
              </a:rPr>
              <a:t>The rosary shall be a very powerful armor against hell; it will destroy vice, deliver from sin, and dispel heresy.</a:t>
            </a:r>
          </a:p>
          <a:p>
            <a:pPr rtl="0" fontAlgn="base">
              <a:buFont typeface="+mj-lt"/>
              <a:buAutoNum type="arabicPeriod"/>
            </a:pPr>
            <a:r>
              <a:rPr lang="en-US" b="0" i="0" u="none" strike="noStrike" dirty="0">
                <a:solidFill>
                  <a:srgbClr val="000000"/>
                </a:solidFill>
                <a:effectLst/>
                <a:latin typeface="Arial" panose="020B0604020202020204" pitchFamily="34" charset="0"/>
              </a:rPr>
              <a:t>The rosary will make virtue and good works flourish,</a:t>
            </a:r>
            <a:r>
              <a:rPr lang="en-US" dirty="0">
                <a:solidFill>
                  <a:srgbClr val="000000"/>
                </a:solidFill>
                <a:latin typeface="Arial" panose="020B0604020202020204" pitchFamily="34" charset="0"/>
              </a:rPr>
              <a:t> </a:t>
            </a:r>
            <a:r>
              <a:rPr lang="en-US" b="0" i="0" u="none" strike="noStrike" dirty="0">
                <a:solidFill>
                  <a:srgbClr val="000000"/>
                </a:solidFill>
                <a:effectLst/>
                <a:latin typeface="Arial" panose="020B0604020202020204" pitchFamily="34" charset="0"/>
              </a:rPr>
              <a:t>and will obtain for souls the most abundant divine mercies; it        will draw the hearts of men from the love of the world to the love of God, and will lift them to the desire of eternal things. How many souls shall sanctify themselves by this means!</a:t>
            </a:r>
          </a:p>
          <a:p>
            <a:pPr rtl="0" fontAlgn="base">
              <a:buFont typeface="+mj-lt"/>
              <a:buAutoNum type="arabicPeriod"/>
            </a:pPr>
            <a:r>
              <a:rPr lang="en-US" b="0" i="0" u="none" strike="noStrike" dirty="0">
                <a:solidFill>
                  <a:srgbClr val="000000"/>
                </a:solidFill>
                <a:effectLst/>
                <a:latin typeface="Arial" panose="020B0604020202020204" pitchFamily="34" charset="0"/>
              </a:rPr>
              <a:t>Those who trust themselves to me through the rosary shall not perish.</a:t>
            </a:r>
          </a:p>
          <a:p>
            <a:pPr rtl="0" fontAlgn="base">
              <a:buFont typeface="+mj-lt"/>
              <a:buAutoNum type="arabicPeriod"/>
            </a:pPr>
            <a:r>
              <a:rPr lang="en-US" b="0" i="0" u="none" strike="noStrike" dirty="0">
                <a:solidFill>
                  <a:srgbClr val="000000"/>
                </a:solidFill>
                <a:effectLst/>
                <a:latin typeface="Arial" panose="020B0604020202020204" pitchFamily="34" charset="0"/>
              </a:rPr>
              <a:t>Those who shall recite my rosary devoutly, meditating on its mysteries, shall not be overwhelmed by misfortune.  The sinner shall be converted; the just shall grow in grace and become worthy of eternal life.</a:t>
            </a:r>
          </a:p>
          <a:p>
            <a:pPr rtl="0" fontAlgn="base">
              <a:buFont typeface="+mj-lt"/>
              <a:buAutoNum type="arabicPeriod"/>
            </a:pPr>
            <a:r>
              <a:rPr lang="en-US" b="0" i="0" u="none" strike="noStrike" dirty="0">
                <a:solidFill>
                  <a:srgbClr val="000000"/>
                </a:solidFill>
                <a:effectLst/>
                <a:latin typeface="Arial" panose="020B0604020202020204" pitchFamily="34" charset="0"/>
              </a:rPr>
              <a:t>Those truly devoted to my rosary shall not die without the Sacraments of the Church.</a:t>
            </a:r>
          </a:p>
          <a:p>
            <a:pPr rtl="0" fontAlgn="base">
              <a:buFont typeface="+mj-lt"/>
              <a:buAutoNum type="arabicPeriod"/>
            </a:pPr>
            <a:r>
              <a:rPr lang="en-US" b="0" i="0" u="none" strike="noStrike" dirty="0">
                <a:solidFill>
                  <a:srgbClr val="000000"/>
                </a:solidFill>
                <a:effectLst/>
                <a:latin typeface="Arial" panose="020B0604020202020204" pitchFamily="34" charset="0"/>
              </a:rPr>
              <a:t>Those who faithfully recite my rosary shall find during their life and at the hour of their death the light of God, the fullness of His graces, and shall share in the merits of the blessed.</a:t>
            </a:r>
          </a:p>
          <a:p>
            <a:pPr rtl="0" fontAlgn="base">
              <a:buFont typeface="+mj-lt"/>
              <a:buAutoNum type="arabicPeriod"/>
            </a:pPr>
            <a:r>
              <a:rPr lang="en-US" b="0" i="0" u="none" strike="noStrike" dirty="0">
                <a:solidFill>
                  <a:srgbClr val="000000"/>
                </a:solidFill>
                <a:effectLst/>
                <a:latin typeface="Arial" panose="020B0604020202020204" pitchFamily="34" charset="0"/>
              </a:rPr>
              <a:t>I shall deliver very promptly from purgatory the souls devoted to my rosary.</a:t>
            </a:r>
          </a:p>
          <a:p>
            <a:pPr rtl="0" fontAlgn="base">
              <a:buFont typeface="+mj-lt"/>
              <a:buAutoNum type="arabicPeriod"/>
            </a:pPr>
            <a:r>
              <a:rPr lang="en-US" b="0" i="0" u="none" strike="noStrike" dirty="0">
                <a:solidFill>
                  <a:srgbClr val="000000"/>
                </a:solidFill>
                <a:effectLst/>
                <a:latin typeface="Arial" panose="020B0604020202020204" pitchFamily="34" charset="0"/>
              </a:rPr>
              <a:t>The true children of my rosary shall enjoy great glory in heaven.</a:t>
            </a:r>
          </a:p>
          <a:p>
            <a:pPr rtl="0" fontAlgn="base">
              <a:buFont typeface="+mj-lt"/>
              <a:buAutoNum type="arabicPeriod"/>
            </a:pPr>
            <a:r>
              <a:rPr lang="en-US" b="0" i="0" u="none" strike="noStrike" dirty="0">
                <a:solidFill>
                  <a:srgbClr val="000000"/>
                </a:solidFill>
                <a:effectLst/>
                <a:latin typeface="Arial" panose="020B0604020202020204" pitchFamily="34" charset="0"/>
              </a:rPr>
              <a:t>What you ask through my rosary, you shall obtain.</a:t>
            </a:r>
          </a:p>
          <a:p>
            <a:pPr rtl="0" fontAlgn="base">
              <a:buFont typeface="+mj-lt"/>
              <a:buAutoNum type="arabicPeriod"/>
            </a:pPr>
            <a:r>
              <a:rPr lang="en-US" b="0" i="0" u="none" strike="noStrike" dirty="0">
                <a:solidFill>
                  <a:srgbClr val="000000"/>
                </a:solidFill>
                <a:effectLst/>
                <a:latin typeface="Arial" panose="020B0604020202020204" pitchFamily="34" charset="0"/>
              </a:rPr>
              <a:t>Those who propagate my rosary will be aided by me in all their necessities.</a:t>
            </a:r>
          </a:p>
          <a:p>
            <a:pPr rtl="0" fontAlgn="base">
              <a:buFont typeface="+mj-lt"/>
              <a:buAutoNum type="arabicPeriod"/>
            </a:pPr>
            <a:r>
              <a:rPr lang="en-US" b="0" i="0" u="none" strike="noStrike" dirty="0">
                <a:solidFill>
                  <a:srgbClr val="000000"/>
                </a:solidFill>
                <a:effectLst/>
                <a:latin typeface="Arial" panose="020B0604020202020204" pitchFamily="34" charset="0"/>
              </a:rPr>
              <a:t>I have obtained from my Son that all the members of the Rosary Confraternity shall have as their intercessors, in life and in death, the entire celestial court.</a:t>
            </a:r>
          </a:p>
          <a:p>
            <a:pPr rtl="0" fontAlgn="base">
              <a:buFont typeface="+mj-lt"/>
              <a:buAutoNum type="arabicPeriod"/>
            </a:pPr>
            <a:r>
              <a:rPr lang="en-US" b="0" i="0" u="none" strike="noStrike" dirty="0">
                <a:solidFill>
                  <a:srgbClr val="000000"/>
                </a:solidFill>
                <a:effectLst/>
                <a:latin typeface="Arial" panose="020B0604020202020204" pitchFamily="34" charset="0"/>
              </a:rPr>
              <a:t>Those who recite my rosary faithfully are all my beloved children, the brothers and sisters of Jesus Christ.</a:t>
            </a:r>
          </a:p>
          <a:p>
            <a:pPr rtl="0" fontAlgn="base">
              <a:buFont typeface="+mj-lt"/>
              <a:buAutoNum type="arabicPeriod"/>
            </a:pPr>
            <a:r>
              <a:rPr lang="en-US" b="0" i="0" u="none" strike="noStrike" dirty="0">
                <a:solidFill>
                  <a:srgbClr val="000000"/>
                </a:solidFill>
                <a:effectLst/>
                <a:latin typeface="Arial" panose="020B0604020202020204" pitchFamily="34" charset="0"/>
              </a:rPr>
              <a:t>Devotion to my rosary is a great sign of predestination</a:t>
            </a:r>
            <a:r>
              <a:rPr lang="en-US" sz="1400" b="0" i="0" u="none" strike="noStrike" dirty="0">
                <a:solidFill>
                  <a:srgbClr val="000000"/>
                </a:solidFill>
                <a:effectLst/>
                <a:latin typeface="Arial" panose="020B0604020202020204" pitchFamily="34" charset="0"/>
              </a:rPr>
              <a:t>.</a:t>
            </a:r>
          </a:p>
        </p:txBody>
      </p:sp>
    </p:spTree>
    <p:extLst>
      <p:ext uri="{BB962C8B-B14F-4D97-AF65-F5344CB8AC3E}">
        <p14:creationId xmlns:p14="http://schemas.microsoft.com/office/powerpoint/2010/main" val="188101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B3E5C1B5-66B4-E7A4-1245-F8ADC970568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347788" y="228600"/>
            <a:ext cx="7420224" cy="4953000"/>
          </a:xfrm>
          <a:prstGeom prst="rect">
            <a:avLst/>
          </a:prstGeom>
        </p:spPr>
      </p:pic>
    </p:spTree>
    <p:extLst>
      <p:ext uri="{BB962C8B-B14F-4D97-AF65-F5344CB8AC3E}">
        <p14:creationId xmlns:p14="http://schemas.microsoft.com/office/powerpoint/2010/main" val="2774833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DF66AAE-F080-0823-73CE-2956B479B7A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5436"/>
          <a:stretch>
            <a:fillRect/>
          </a:stretch>
        </p:blipFill>
        <p:spPr>
          <a:xfrm>
            <a:off x="1"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34112A8-9978-66AE-F954-58EDD177A738}"/>
              </a:ext>
            </a:extLst>
          </p:cNvPr>
          <p:cNvSpPr txBox="1"/>
          <p:nvPr/>
        </p:nvSpPr>
        <p:spPr>
          <a:xfrm>
            <a:off x="8145222" y="1724337"/>
            <a:ext cx="4043730" cy="2775473"/>
          </a:xfrm>
          <a:prstGeom prst="rect">
            <a:avLst/>
          </a:prstGeom>
        </p:spPr>
        <p:txBody>
          <a:bodyPr vert="horz" lIns="91440" tIns="45720" rIns="91440" bIns="45720" rtlCol="0">
            <a:normAutofit fontScale="85000" lnSpcReduction="10000"/>
          </a:bodyPr>
          <a:lstStyle/>
          <a:p>
            <a:pPr indent="-228600">
              <a:lnSpc>
                <a:spcPct val="160000"/>
              </a:lnSpc>
              <a:spcAft>
                <a:spcPts val="600"/>
              </a:spcAft>
              <a:buFont typeface="Arial" panose="020B0604020202020204" pitchFamily="34" charset="0"/>
              <a:buChar char="•"/>
            </a:pPr>
            <a:r>
              <a:rPr lang="en-US" sz="2800" b="1" dirty="0"/>
              <a:t>“I will put enmity between you and the woman, and between your offspring and hers…” </a:t>
            </a:r>
            <a:r>
              <a:rPr lang="en-US" sz="2000" b="1" dirty="0"/>
              <a:t>(Gen.3:15).</a:t>
            </a:r>
          </a:p>
        </p:txBody>
      </p:sp>
    </p:spTree>
    <p:extLst>
      <p:ext uri="{BB962C8B-B14F-4D97-AF65-F5344CB8AC3E}">
        <p14:creationId xmlns:p14="http://schemas.microsoft.com/office/powerpoint/2010/main" val="500986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76B45835-3DB7-4D95-9290-E7C2C3AD13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47" name="Oval 46">
              <a:extLst>
                <a:ext uri="{FF2B5EF4-FFF2-40B4-BE49-F238E27FC236}">
                  <a16:creationId xmlns:a16="http://schemas.microsoft.com/office/drawing/2014/main" id="{4BA86C3D-5E02-4EC9-A07B-6786E96EC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2A1BCCA4-FEFE-4004-9DD5-96DC53BFB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9025533-FEDC-498B-B634-AACB9C542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4BCB9B21-6FC4-4E75-9B78-CBF7107663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265F2E95-7169-4456-9FD1-FD404A2B1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DC39C303-7680-46A4-83C1-D77C74DEA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9" name="Straight Connector 28">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7" name="Straight Connector 36">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6A274D45-4F60-C6D2-6D17-6608C7840A6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98" r="11043" b="3"/>
          <a:stretch>
            <a:fillRect/>
          </a:stretch>
        </p:blipFill>
        <p:spPr>
          <a:xfrm>
            <a:off x="626592" y="344770"/>
            <a:ext cx="4573404" cy="3490370"/>
          </a:xfrm>
          <a:prstGeom prst="rect">
            <a:avLst/>
          </a:prstGeom>
        </p:spPr>
      </p:pic>
      <p:grpSp>
        <p:nvGrpSpPr>
          <p:cNvPr id="42" name="Group 41">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482489"/>
            <a:ext cx="304800" cy="429768"/>
            <a:chOff x="215328" y="-46937"/>
            <a:chExt cx="304800" cy="2773841"/>
          </a:xfrm>
        </p:grpSpPr>
        <p:cxnSp>
          <p:nvCxnSpPr>
            <p:cNvPr id="43" name="Straight Connector 42">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03E6CEBB-3A10-B68B-3C28-CA6C4B9705B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3900" r="2" b="14636"/>
          <a:stretch>
            <a:fillRect/>
          </a:stretch>
        </p:blipFill>
        <p:spPr>
          <a:xfrm>
            <a:off x="5470050" y="341641"/>
            <a:ext cx="5992303" cy="3490370"/>
          </a:xfrm>
          <a:prstGeom prst="rect">
            <a:avLst/>
          </a:prstGeom>
        </p:spPr>
      </p:pic>
      <p:sp>
        <p:nvSpPr>
          <p:cNvPr id="3" name="TextBox 2">
            <a:extLst>
              <a:ext uri="{FF2B5EF4-FFF2-40B4-BE49-F238E27FC236}">
                <a16:creationId xmlns:a16="http://schemas.microsoft.com/office/drawing/2014/main" id="{B6D6D018-A83B-B359-72E0-BC2F29EA74FD}"/>
              </a:ext>
            </a:extLst>
          </p:cNvPr>
          <p:cNvSpPr txBox="1"/>
          <p:nvPr/>
        </p:nvSpPr>
        <p:spPr>
          <a:xfrm>
            <a:off x="2534241" y="3880902"/>
            <a:ext cx="8999618" cy="2869330"/>
          </a:xfrm>
          <a:prstGeom prst="rect">
            <a:avLst/>
          </a:prstGeom>
          <a:noFill/>
        </p:spPr>
        <p:txBody>
          <a:bodyPr vert="horz" lIns="91440" tIns="45720" rIns="91440" bIns="45720" rtlCol="0" anchor="t">
            <a:noAutofit/>
          </a:bodyPr>
          <a:lstStyle/>
          <a:p>
            <a:pPr indent="-228600">
              <a:lnSpc>
                <a:spcPct val="150000"/>
              </a:lnSpc>
              <a:spcAft>
                <a:spcPts val="600"/>
              </a:spcAft>
              <a:buFont typeface="Arial" panose="020B0604020202020204" pitchFamily="34" charset="0"/>
              <a:buChar char="•"/>
            </a:pPr>
            <a:r>
              <a:rPr lang="en-US" sz="2000" b="1" i="1" dirty="0">
                <a:solidFill>
                  <a:schemeClr val="bg1"/>
                </a:solidFill>
              </a:rPr>
              <a:t>“Our Lady promised to postpone the scourge of war, if this devotion is spread and practiced.  We see her putting off this chastisement in the measure that efforts are being made to spread it…peace or war depends on the Five First Saturday devotion along with the consecration (of Russia).”</a:t>
            </a:r>
          </a:p>
          <a:p>
            <a:pPr indent="-228600">
              <a:lnSpc>
                <a:spcPct val="150000"/>
              </a:lnSpc>
              <a:spcAft>
                <a:spcPts val="600"/>
              </a:spcAft>
              <a:buFont typeface="Arial" panose="020B0604020202020204" pitchFamily="34" charset="0"/>
              <a:buChar char="•"/>
            </a:pPr>
            <a:r>
              <a:rPr lang="en-US" dirty="0">
                <a:solidFill>
                  <a:schemeClr val="bg1"/>
                </a:solidFill>
              </a:rPr>
              <a:t>Sr. Lucia</a:t>
            </a:r>
          </a:p>
        </p:txBody>
      </p:sp>
    </p:spTree>
    <p:extLst>
      <p:ext uri="{BB962C8B-B14F-4D97-AF65-F5344CB8AC3E}">
        <p14:creationId xmlns:p14="http://schemas.microsoft.com/office/powerpoint/2010/main" val="3736454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0354C6E-6075-FDB1-2E51-6E169F12B2E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950" r="1" b="2506"/>
          <a:stretch>
            <a:fillRect/>
          </a:stretch>
        </p:blipFill>
        <p:spPr>
          <a:xfrm>
            <a:off x="576113" y="231824"/>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
        <p:nvSpPr>
          <p:cNvPr id="4" name="TextBox 3">
            <a:extLst>
              <a:ext uri="{FF2B5EF4-FFF2-40B4-BE49-F238E27FC236}">
                <a16:creationId xmlns:a16="http://schemas.microsoft.com/office/drawing/2014/main" id="{9F82411C-BEBB-F2AC-848E-39863393FC68}"/>
              </a:ext>
            </a:extLst>
          </p:cNvPr>
          <p:cNvSpPr txBox="1"/>
          <p:nvPr/>
        </p:nvSpPr>
        <p:spPr>
          <a:xfrm>
            <a:off x="2407980" y="5956407"/>
            <a:ext cx="10659979" cy="901593"/>
          </a:xfrm>
          <a:prstGeom prst="rect">
            <a:avLst/>
          </a:prstGeom>
          <a:noFill/>
        </p:spPr>
        <p:txBody>
          <a:bodyPr wrap="square" rtlCol="0">
            <a:spAutoFit/>
          </a:bodyPr>
          <a:lstStyle/>
          <a:p>
            <a:pPr>
              <a:lnSpc>
                <a:spcPct val="150000"/>
              </a:lnSpc>
            </a:pPr>
            <a:r>
              <a:rPr lang="en-US" sz="2100" b="1" dirty="0"/>
              <a:t>The fate of the world is tied to the First Saturday devotion.</a:t>
            </a:r>
          </a:p>
          <a:p>
            <a:pPr>
              <a:lnSpc>
                <a:spcPct val="150000"/>
              </a:lnSpc>
            </a:pPr>
            <a:r>
              <a:rPr lang="en-US" sz="1600" dirty="0"/>
              <a:t>Lucia to St. Carlo in a dream while he was in Fatima</a:t>
            </a:r>
          </a:p>
        </p:txBody>
      </p:sp>
    </p:spTree>
    <p:extLst>
      <p:ext uri="{BB962C8B-B14F-4D97-AF65-F5344CB8AC3E}">
        <p14:creationId xmlns:p14="http://schemas.microsoft.com/office/powerpoint/2010/main" val="1194891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7E7FD34-BB67-A032-312E-B99A7495AC6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633" r="-2" b="-2"/>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5" name="TextBox 4">
            <a:extLst>
              <a:ext uri="{FF2B5EF4-FFF2-40B4-BE49-F238E27FC236}">
                <a16:creationId xmlns:a16="http://schemas.microsoft.com/office/drawing/2014/main" id="{931AC346-93CC-DFD1-C34D-FDD75873DE5C}"/>
              </a:ext>
            </a:extLst>
          </p:cNvPr>
          <p:cNvSpPr txBox="1"/>
          <p:nvPr/>
        </p:nvSpPr>
        <p:spPr>
          <a:xfrm>
            <a:off x="7048307" y="1135323"/>
            <a:ext cx="4997116" cy="5494077"/>
          </a:xfrm>
          <a:prstGeom prst="rect">
            <a:avLst/>
          </a:prstGeom>
        </p:spPr>
        <p:txBody>
          <a:bodyPr vert="horz" lIns="91440" tIns="45720" rIns="91440" bIns="45720" rtlCol="0">
            <a:noAutofit/>
          </a:bodyPr>
          <a:lstStyle/>
          <a:p>
            <a:pPr indent="-228600">
              <a:lnSpc>
                <a:spcPct val="160000"/>
              </a:lnSpc>
              <a:spcAft>
                <a:spcPts val="600"/>
              </a:spcAft>
              <a:buFont typeface="Arial" panose="020B0604020202020204" pitchFamily="34" charset="0"/>
              <a:buChar char="•"/>
            </a:pPr>
            <a:r>
              <a:rPr lang="en-US" sz="2400" b="1" dirty="0"/>
              <a:t>Renew the First Saturday devotions and pray the rosary every day.</a:t>
            </a:r>
          </a:p>
          <a:p>
            <a:pPr indent="-228600">
              <a:lnSpc>
                <a:spcPct val="160000"/>
              </a:lnSpc>
              <a:spcAft>
                <a:spcPts val="600"/>
              </a:spcAft>
              <a:buFont typeface="Arial" panose="020B0604020202020204" pitchFamily="34" charset="0"/>
              <a:buChar char="•"/>
            </a:pPr>
            <a:r>
              <a:rPr lang="en-US" sz="2400" b="1" dirty="0"/>
              <a:t> </a:t>
            </a:r>
            <a:r>
              <a:rPr lang="en-US" sz="2400" b="1" i="1" dirty="0"/>
              <a:t>“If  people do not change…they will hasten the arrival of the Third World War.”</a:t>
            </a:r>
          </a:p>
          <a:p>
            <a:pPr indent="-228600">
              <a:lnSpc>
                <a:spcPct val="160000"/>
              </a:lnSpc>
              <a:spcAft>
                <a:spcPts val="600"/>
              </a:spcAft>
              <a:buFont typeface="Arial" panose="020B0604020202020204" pitchFamily="34" charset="0"/>
              <a:buChar char="•"/>
            </a:pPr>
            <a:r>
              <a:rPr lang="en-US" dirty="0"/>
              <a:t>The Blessed Mother to Bernardo Martinez</a:t>
            </a:r>
          </a:p>
        </p:txBody>
      </p:sp>
    </p:spTree>
    <p:extLst>
      <p:ext uri="{BB962C8B-B14F-4D97-AF65-F5344CB8AC3E}">
        <p14:creationId xmlns:p14="http://schemas.microsoft.com/office/powerpoint/2010/main" val="3233584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11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2E8A100-57CB-770A-3F8C-BF4B621F59E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529" r="4909"/>
          <a:stretch>
            <a:fillRect/>
          </a:stretch>
        </p:blipFill>
        <p:spPr>
          <a:xfrm>
            <a:off x="388194" y="0"/>
            <a:ext cx="3877909" cy="6562506"/>
          </a:xfrm>
          <a:prstGeom prst="ellipse">
            <a:avLst/>
          </a:prstGeom>
          <a:ln>
            <a:noFill/>
          </a:ln>
          <a:effectLst>
            <a:softEdge rad="112500"/>
          </a:effectLst>
        </p:spPr>
      </p:pic>
      <p:sp>
        <p:nvSpPr>
          <p:cNvPr id="2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C26AD74-54DD-15E2-4406-4AC6ED641595}"/>
              </a:ext>
            </a:extLst>
          </p:cNvPr>
          <p:cNvSpPr txBox="1"/>
          <p:nvPr/>
        </p:nvSpPr>
        <p:spPr>
          <a:xfrm>
            <a:off x="4544902" y="2702355"/>
            <a:ext cx="7365251" cy="4066351"/>
          </a:xfrm>
          <a:prstGeom prst="rect">
            <a:avLst/>
          </a:prstGeom>
        </p:spPr>
        <p:txBody>
          <a:bodyPr vert="horz" lIns="91440" tIns="45720" rIns="91440" bIns="45720" rtlCol="0">
            <a:noAutofit/>
          </a:bodyPr>
          <a:lstStyle/>
          <a:p>
            <a:pPr indent="-228600">
              <a:lnSpc>
                <a:spcPct val="160000"/>
              </a:lnSpc>
              <a:spcAft>
                <a:spcPts val="600"/>
              </a:spcAft>
              <a:buFont typeface="Arial" panose="020B0604020202020204" pitchFamily="34" charset="0"/>
              <a:buChar char="•"/>
            </a:pPr>
            <a:r>
              <a:rPr lang="en-US" sz="2000" b="1" i="1" dirty="0"/>
              <a:t>“I promise to assist, at the moment of death, with all the graces necessary for salvation, all who, in order to make reparation to me, on the First Saturday of five successive months, go to Confession, receive Holy Communion, say five decades of the Rosary, and keep me company for a quarter of an hour, meditating on the mysteries of the Rosary.” </a:t>
            </a:r>
          </a:p>
        </p:txBody>
      </p:sp>
      <p:pic>
        <p:nvPicPr>
          <p:cNvPr id="3" name="Picture 2">
            <a:extLst>
              <a:ext uri="{FF2B5EF4-FFF2-40B4-BE49-F238E27FC236}">
                <a16:creationId xmlns:a16="http://schemas.microsoft.com/office/drawing/2014/main" id="{50ECF892-F6B8-7AC0-66B3-80ABEA9FEFB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210856" y="96994"/>
            <a:ext cx="2200596" cy="2006126"/>
          </a:xfrm>
          <a:prstGeom prst="rect">
            <a:avLst/>
          </a:prstGeom>
        </p:spPr>
      </p:pic>
      <p:pic>
        <p:nvPicPr>
          <p:cNvPr id="5" name="Picture 4">
            <a:extLst>
              <a:ext uri="{FF2B5EF4-FFF2-40B4-BE49-F238E27FC236}">
                <a16:creationId xmlns:a16="http://schemas.microsoft.com/office/drawing/2014/main" id="{108A2CD7-FF98-1FCC-B983-BBBFBF0E4F0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651110" y="184752"/>
            <a:ext cx="2995458" cy="1918368"/>
          </a:xfrm>
          <a:prstGeom prst="rect">
            <a:avLst/>
          </a:prstGeom>
        </p:spPr>
      </p:pic>
    </p:spTree>
    <p:extLst>
      <p:ext uri="{BB962C8B-B14F-4D97-AF65-F5344CB8AC3E}">
        <p14:creationId xmlns:p14="http://schemas.microsoft.com/office/powerpoint/2010/main" val="148850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E988F9-E454-2131-2549-87785EDAA7A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6726" y="156411"/>
            <a:ext cx="11646569" cy="6620794"/>
          </a:xfrm>
          <a:prstGeom prst="rect">
            <a:avLst/>
          </a:prstGeom>
        </p:spPr>
      </p:pic>
      <p:sp>
        <p:nvSpPr>
          <p:cNvPr id="3" name="TextBox 2">
            <a:extLst>
              <a:ext uri="{FF2B5EF4-FFF2-40B4-BE49-F238E27FC236}">
                <a16:creationId xmlns:a16="http://schemas.microsoft.com/office/drawing/2014/main" id="{2D172AFE-6BA8-F846-47A8-C2DBEF55CC08}"/>
              </a:ext>
            </a:extLst>
          </p:cNvPr>
          <p:cNvSpPr txBox="1"/>
          <p:nvPr/>
        </p:nvSpPr>
        <p:spPr>
          <a:xfrm>
            <a:off x="585537" y="1732547"/>
            <a:ext cx="11020925" cy="3337901"/>
          </a:xfrm>
          <a:prstGeom prst="rect">
            <a:avLst/>
          </a:prstGeom>
          <a:noFill/>
        </p:spPr>
        <p:txBody>
          <a:bodyPr wrap="square" rtlCol="0">
            <a:spAutoFit/>
          </a:bodyPr>
          <a:lstStyle/>
          <a:p>
            <a:pPr>
              <a:lnSpc>
                <a:spcPct val="150000"/>
              </a:lnSpc>
            </a:pPr>
            <a:r>
              <a:rPr lang="en-US" sz="3200" b="1" dirty="0"/>
              <a:t>The Peace Plan from Heaven</a:t>
            </a:r>
          </a:p>
          <a:p>
            <a:pPr marL="514350" indent="-514350">
              <a:lnSpc>
                <a:spcPct val="150000"/>
              </a:lnSpc>
              <a:buAutoNum type="arabicPeriod"/>
            </a:pPr>
            <a:r>
              <a:rPr lang="en-US" sz="2800" b="1" dirty="0"/>
              <a:t>Penance and reparation</a:t>
            </a:r>
          </a:p>
          <a:p>
            <a:pPr marL="514350" indent="-514350">
              <a:lnSpc>
                <a:spcPct val="150000"/>
              </a:lnSpc>
              <a:buAutoNum type="arabicPeriod"/>
            </a:pPr>
            <a:r>
              <a:rPr lang="en-US" sz="2800" b="1" dirty="0"/>
              <a:t>The daily recitation of the Rosary</a:t>
            </a:r>
          </a:p>
          <a:p>
            <a:pPr marL="514350" indent="-514350">
              <a:lnSpc>
                <a:spcPct val="150000"/>
              </a:lnSpc>
              <a:buAutoNum type="arabicPeriod"/>
            </a:pPr>
            <a:r>
              <a:rPr lang="en-US" sz="2800" b="1" dirty="0"/>
              <a:t>The Five First Saturdays</a:t>
            </a:r>
          </a:p>
          <a:p>
            <a:pPr marL="514350" indent="-514350">
              <a:lnSpc>
                <a:spcPct val="150000"/>
              </a:lnSpc>
              <a:buAutoNum type="arabicPeriod"/>
            </a:pPr>
            <a:r>
              <a:rPr lang="en-US" sz="2800" b="1" dirty="0"/>
              <a:t>Personal Consecration to the Immaculate Heart of Mary</a:t>
            </a:r>
          </a:p>
        </p:txBody>
      </p:sp>
    </p:spTree>
    <p:extLst>
      <p:ext uri="{BB962C8B-B14F-4D97-AF65-F5344CB8AC3E}">
        <p14:creationId xmlns:p14="http://schemas.microsoft.com/office/powerpoint/2010/main" val="1588479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5A1C88C-A296-B855-FC74-3B6BA2AB0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9953" y="312821"/>
            <a:ext cx="6640894" cy="5943600"/>
          </a:xfrm>
          <a:prstGeom prst="rect">
            <a:avLst/>
          </a:prstGeom>
        </p:spPr>
      </p:pic>
      <p:sp>
        <p:nvSpPr>
          <p:cNvPr id="4" name="TextBox 3">
            <a:extLst>
              <a:ext uri="{FF2B5EF4-FFF2-40B4-BE49-F238E27FC236}">
                <a16:creationId xmlns:a16="http://schemas.microsoft.com/office/drawing/2014/main" id="{CF81EFA5-E399-4E4C-1917-8CFC2FDEBE2C}"/>
              </a:ext>
            </a:extLst>
          </p:cNvPr>
          <p:cNvSpPr txBox="1"/>
          <p:nvPr/>
        </p:nvSpPr>
        <p:spPr>
          <a:xfrm flipH="1">
            <a:off x="0" y="5593635"/>
            <a:ext cx="6773781" cy="1133067"/>
          </a:xfrm>
          <a:prstGeom prst="rect">
            <a:avLst/>
          </a:prstGeom>
          <a:noFill/>
        </p:spPr>
        <p:txBody>
          <a:bodyPr wrap="square" rtlCol="0">
            <a:spAutoFit/>
          </a:bodyPr>
          <a:lstStyle/>
          <a:p>
            <a:pPr>
              <a:lnSpc>
                <a:spcPct val="150000"/>
              </a:lnSpc>
            </a:pPr>
            <a:r>
              <a:rPr lang="en-US" sz="2400" b="1" dirty="0">
                <a:solidFill>
                  <a:srgbClr val="00FFFF"/>
                </a:solidFill>
              </a:rPr>
              <a:t>First Saturday Virtual Pilgrimage</a:t>
            </a:r>
          </a:p>
          <a:p>
            <a:pPr>
              <a:lnSpc>
                <a:spcPct val="150000"/>
              </a:lnSpc>
            </a:pPr>
            <a:r>
              <a:rPr lang="en-US" sz="2400" b="1" dirty="0">
                <a:solidFill>
                  <a:srgbClr val="00FFFF"/>
                </a:solidFill>
              </a:rPr>
              <a:t>bluearmy.com/first-</a:t>
            </a:r>
            <a:r>
              <a:rPr lang="en-US" sz="2400" b="1" dirty="0" err="1">
                <a:solidFill>
                  <a:srgbClr val="00FFFF"/>
                </a:solidFill>
              </a:rPr>
              <a:t>saturday</a:t>
            </a:r>
            <a:r>
              <a:rPr lang="en-US" sz="2400" b="1" dirty="0">
                <a:solidFill>
                  <a:srgbClr val="00FFFF"/>
                </a:solidFill>
              </a:rPr>
              <a:t>-pilgrimage</a:t>
            </a:r>
          </a:p>
        </p:txBody>
      </p:sp>
    </p:spTree>
    <p:extLst>
      <p:ext uri="{BB962C8B-B14F-4D97-AF65-F5344CB8AC3E}">
        <p14:creationId xmlns:p14="http://schemas.microsoft.com/office/powerpoint/2010/main" val="948256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00">
            <a:alpha val="38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D56065-BA85-BD00-777E-69CFB9A7EE3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019140" y="198296"/>
            <a:ext cx="3479293" cy="6443135"/>
          </a:xfrm>
          <a:prstGeom prst="rect">
            <a:avLst/>
          </a:prstGeom>
          <a:ln>
            <a:noFill/>
          </a:ln>
          <a:effectLst>
            <a:softEdge rad="112500"/>
          </a:effectLst>
        </p:spPr>
      </p:pic>
      <p:sp>
        <p:nvSpPr>
          <p:cNvPr id="7" name="TextBox 6">
            <a:extLst>
              <a:ext uri="{FF2B5EF4-FFF2-40B4-BE49-F238E27FC236}">
                <a16:creationId xmlns:a16="http://schemas.microsoft.com/office/drawing/2014/main" id="{AA339A9B-6E4A-F2CC-F897-0246EABE829B}"/>
              </a:ext>
            </a:extLst>
          </p:cNvPr>
          <p:cNvSpPr txBox="1"/>
          <p:nvPr/>
        </p:nvSpPr>
        <p:spPr>
          <a:xfrm>
            <a:off x="6316579" y="1287378"/>
            <a:ext cx="4848726" cy="3046988"/>
          </a:xfrm>
          <a:prstGeom prst="rect">
            <a:avLst/>
          </a:prstGeom>
          <a:noFill/>
        </p:spPr>
        <p:txBody>
          <a:bodyPr wrap="square" rtlCol="0">
            <a:spAutoFit/>
          </a:bodyPr>
          <a:lstStyle/>
          <a:p>
            <a:pPr algn="ctr"/>
            <a:r>
              <a:rPr lang="en-US" sz="4800" b="1" i="1" dirty="0">
                <a:solidFill>
                  <a:srgbClr val="0000CC"/>
                </a:solidFill>
              </a:rPr>
              <a:t>“All generations will call me blessed.”</a:t>
            </a:r>
          </a:p>
        </p:txBody>
      </p:sp>
    </p:spTree>
    <p:extLst>
      <p:ext uri="{BB962C8B-B14F-4D97-AF65-F5344CB8AC3E}">
        <p14:creationId xmlns:p14="http://schemas.microsoft.com/office/powerpoint/2010/main" val="4181562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2" name="Freeform: Shape 11">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BAB4E05C-B0CE-FDEF-E1CE-750AA715B341}"/>
              </a:ext>
            </a:extLst>
          </p:cNvPr>
          <p:cNvSpPr txBox="1"/>
          <p:nvPr/>
        </p:nvSpPr>
        <p:spPr>
          <a:xfrm>
            <a:off x="3471517" y="2231975"/>
            <a:ext cx="6394377" cy="2825851"/>
          </a:xfrm>
          <a:prstGeom prst="rect">
            <a:avLst/>
          </a:prstGeom>
        </p:spPr>
        <p:txBody>
          <a:bodyPr vert="horz" lIns="91440" tIns="45720" rIns="91440" bIns="45720" rtlCol="0" anchor="t">
            <a:noAutofit/>
          </a:bodyPr>
          <a:lstStyle/>
          <a:p>
            <a:pPr indent="-228600">
              <a:lnSpc>
                <a:spcPct val="150000"/>
              </a:lnSpc>
              <a:spcAft>
                <a:spcPts val="600"/>
              </a:spcAft>
              <a:buFont typeface="Arial" panose="020B0604020202020204" pitchFamily="34" charset="0"/>
              <a:buChar char="•"/>
            </a:pPr>
            <a:r>
              <a:rPr lang="en-US" sz="2800" i="1" dirty="0">
                <a:solidFill>
                  <a:schemeClr val="tx2"/>
                </a:solidFill>
              </a:rPr>
              <a:t>“He who could create all things from nothing would not remake His ruined creation without Mary…Without God’s Son, nothing could exist; without Mary’s Son, nothing could be redeemed.”  </a:t>
            </a:r>
            <a:r>
              <a:rPr lang="en-US" sz="2000" dirty="0">
                <a:solidFill>
                  <a:schemeClr val="tx2"/>
                </a:solidFill>
              </a:rPr>
              <a:t>St. Anselm</a:t>
            </a:r>
          </a:p>
        </p:txBody>
      </p:sp>
      <p:grpSp>
        <p:nvGrpSpPr>
          <p:cNvPr id="17" name="Group 16">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8" name="Freeform: Shape 17">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46277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3318B70-D64A-1E9E-3DBE-D57B4D9FF04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72" b="1"/>
          <a:stretch>
            <a:fillRect/>
          </a:stretch>
        </p:blipFill>
        <p:spPr>
          <a:xfrm>
            <a:off x="1472625" y="1657667"/>
            <a:ext cx="9246750" cy="5200333"/>
          </a:xfrm>
          <a:prstGeom prst="rect">
            <a:avLst/>
          </a:prstGeom>
        </p:spPr>
      </p:pic>
      <p:sp>
        <p:nvSpPr>
          <p:cNvPr id="4" name="TextBox 3">
            <a:extLst>
              <a:ext uri="{FF2B5EF4-FFF2-40B4-BE49-F238E27FC236}">
                <a16:creationId xmlns:a16="http://schemas.microsoft.com/office/drawing/2014/main" id="{194C9519-7BB4-394E-2724-8A29EE0B2BF4}"/>
              </a:ext>
            </a:extLst>
          </p:cNvPr>
          <p:cNvSpPr txBox="1"/>
          <p:nvPr/>
        </p:nvSpPr>
        <p:spPr>
          <a:xfrm>
            <a:off x="2004020" y="373116"/>
            <a:ext cx="8578516" cy="1200329"/>
          </a:xfrm>
          <a:prstGeom prst="rect">
            <a:avLst/>
          </a:prstGeom>
          <a:noFill/>
        </p:spPr>
        <p:txBody>
          <a:bodyPr wrap="square" rtlCol="0">
            <a:spAutoFit/>
          </a:bodyPr>
          <a:lstStyle/>
          <a:p>
            <a:pPr algn="ctr"/>
            <a:r>
              <a:rPr lang="en-US" sz="3600" b="1" dirty="0">
                <a:latin typeface="+mj-lt"/>
                <a:cs typeface="Forte Forward" panose="020F0502020204030204" pitchFamily="2" charset="0"/>
              </a:rPr>
              <a:t>The First Marian Apparition:</a:t>
            </a:r>
          </a:p>
          <a:p>
            <a:pPr algn="ctr"/>
            <a:r>
              <a:rPr lang="en-US" sz="3600" b="1" dirty="0">
                <a:latin typeface="+mj-lt"/>
                <a:cs typeface="Forte Forward" panose="020F0502020204030204" pitchFamily="2" charset="0"/>
              </a:rPr>
              <a:t>Our Lady of the Pillar</a:t>
            </a:r>
          </a:p>
        </p:txBody>
      </p:sp>
    </p:spTree>
    <p:extLst>
      <p:ext uri="{BB962C8B-B14F-4D97-AF65-F5344CB8AC3E}">
        <p14:creationId xmlns:p14="http://schemas.microsoft.com/office/powerpoint/2010/main" val="2824174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descr="A painting of a person in a robe&#10;&#10;AI-generated content may be incorrect.">
            <a:extLst>
              <a:ext uri="{FF2B5EF4-FFF2-40B4-BE49-F238E27FC236}">
                <a16:creationId xmlns:a16="http://schemas.microsoft.com/office/drawing/2014/main" id="{16977145-9A3B-A2BE-4A95-9F6F365E4E7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7082" y="335845"/>
            <a:ext cx="1239253" cy="1982805"/>
          </a:xfrm>
          <a:prstGeom prst="rect">
            <a:avLst/>
          </a:prstGeom>
        </p:spPr>
      </p:pic>
      <p:pic>
        <p:nvPicPr>
          <p:cNvPr id="8" name="Picture 7" descr="A painting of a person holding a child&#10;&#10;AI-generated content may be incorrect.">
            <a:extLst>
              <a:ext uri="{FF2B5EF4-FFF2-40B4-BE49-F238E27FC236}">
                <a16:creationId xmlns:a16="http://schemas.microsoft.com/office/drawing/2014/main" id="{AFAD855B-12B0-22F1-1A73-EA4B4E73B11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484771" y="320429"/>
            <a:ext cx="1431759" cy="1947695"/>
          </a:xfrm>
          <a:prstGeom prst="rect">
            <a:avLst/>
          </a:prstGeom>
        </p:spPr>
      </p:pic>
      <p:pic>
        <p:nvPicPr>
          <p:cNvPr id="10" name="Picture 9" descr="A painting of a person holding a baby&#10;&#10;AI-generated content may be incorrect.">
            <a:extLst>
              <a:ext uri="{FF2B5EF4-FFF2-40B4-BE49-F238E27FC236}">
                <a16:creationId xmlns:a16="http://schemas.microsoft.com/office/drawing/2014/main" id="{06C816DA-2BAD-E2BB-13B8-D92E9AE4455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004966" y="335845"/>
            <a:ext cx="1247742" cy="1947695"/>
          </a:xfrm>
          <a:prstGeom prst="rect">
            <a:avLst/>
          </a:prstGeom>
        </p:spPr>
      </p:pic>
      <p:pic>
        <p:nvPicPr>
          <p:cNvPr id="16" name="Picture 15" descr="A painting of a person with a child and deer&#10;&#10;AI-generated content may be incorrect.">
            <a:extLst>
              <a:ext uri="{FF2B5EF4-FFF2-40B4-BE49-F238E27FC236}">
                <a16:creationId xmlns:a16="http://schemas.microsoft.com/office/drawing/2014/main" id="{677886B9-0935-954D-B0D1-999D9B5797CA}"/>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4353845" y="332186"/>
            <a:ext cx="1780349" cy="1947694"/>
          </a:xfrm>
          <a:prstGeom prst="rect">
            <a:avLst/>
          </a:prstGeom>
        </p:spPr>
      </p:pic>
      <p:pic>
        <p:nvPicPr>
          <p:cNvPr id="19" name="Picture 18" descr="A framed picture of a person&#10;&#10;AI-generated content may be incorrect.">
            <a:extLst>
              <a:ext uri="{FF2B5EF4-FFF2-40B4-BE49-F238E27FC236}">
                <a16:creationId xmlns:a16="http://schemas.microsoft.com/office/drawing/2014/main" id="{B7794405-1FDF-E7EB-3F80-C51514922E93}"/>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t="2993"/>
          <a:stretch>
            <a:fillRect/>
          </a:stretch>
        </p:blipFill>
        <p:spPr>
          <a:xfrm>
            <a:off x="6235332" y="372838"/>
            <a:ext cx="1449866" cy="1842096"/>
          </a:xfrm>
          <a:prstGeom prst="rect">
            <a:avLst/>
          </a:prstGeom>
        </p:spPr>
      </p:pic>
      <p:pic>
        <p:nvPicPr>
          <p:cNvPr id="22" name="Picture 21" descr="A painting of a person holding a child&#10;&#10;AI-generated content may be incorrect.">
            <a:extLst>
              <a:ext uri="{FF2B5EF4-FFF2-40B4-BE49-F238E27FC236}">
                <a16:creationId xmlns:a16="http://schemas.microsoft.com/office/drawing/2014/main" id="{D254466A-6794-536B-4259-0D2DB7E0B521}"/>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7765022" y="385229"/>
            <a:ext cx="1299084" cy="1848929"/>
          </a:xfrm>
          <a:prstGeom prst="rect">
            <a:avLst/>
          </a:prstGeom>
        </p:spPr>
      </p:pic>
      <p:pic>
        <p:nvPicPr>
          <p:cNvPr id="25" name="Picture 24" descr="A statue of a person praying&#10;&#10;AI-generated content may be incorrect.">
            <a:extLst>
              <a:ext uri="{FF2B5EF4-FFF2-40B4-BE49-F238E27FC236}">
                <a16:creationId xmlns:a16="http://schemas.microsoft.com/office/drawing/2014/main" id="{7E49A8B3-5121-A523-601F-F7BE4B67C027}"/>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9169932" y="372838"/>
            <a:ext cx="1408345" cy="1877206"/>
          </a:xfrm>
          <a:prstGeom prst="rect">
            <a:avLst/>
          </a:prstGeom>
        </p:spPr>
      </p:pic>
      <p:pic>
        <p:nvPicPr>
          <p:cNvPr id="29" name="Picture 28" descr="A painting of a person and a child&#10;&#10;AI-generated content may be incorrect.">
            <a:extLst>
              <a:ext uri="{FF2B5EF4-FFF2-40B4-BE49-F238E27FC236}">
                <a16:creationId xmlns:a16="http://schemas.microsoft.com/office/drawing/2014/main" id="{9799A016-657B-B9CB-2AC7-AF13ACBA5143}"/>
              </a:ext>
            </a:extLst>
          </p:cNvPr>
          <p:cNvPicPr>
            <a:picLocks noChangeAspect="1"/>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10684103" y="383435"/>
            <a:ext cx="1423458" cy="1781933"/>
          </a:xfrm>
          <a:prstGeom prst="rect">
            <a:avLst/>
          </a:prstGeom>
        </p:spPr>
      </p:pic>
      <p:pic>
        <p:nvPicPr>
          <p:cNvPr id="32" name="Picture 31" descr="A statue of a person holding a cross&#10;&#10;AI-generated content may be incorrect.">
            <a:extLst>
              <a:ext uri="{FF2B5EF4-FFF2-40B4-BE49-F238E27FC236}">
                <a16:creationId xmlns:a16="http://schemas.microsoft.com/office/drawing/2014/main" id="{DF48F847-B41F-244E-48AD-4B2CB3AAAD3A}"/>
              </a:ext>
            </a:extLst>
          </p:cNvPr>
          <p:cNvPicPr>
            <a:picLocks noChangeAspect="1"/>
          </p:cNvPicPr>
          <p:nvPr/>
        </p:nvPicPr>
        <p:blipFill>
          <a:blip r:embed="rId19">
            <a:extLst>
              <a:ext uri="{28A0092B-C50C-407E-A947-70E740481C1C}">
                <a14:useLocalDpi xmlns:a14="http://schemas.microsoft.com/office/drawing/2010/main" val="0"/>
              </a:ext>
              <a:ext uri="{837473B0-CC2E-450A-ABE3-18F120FF3D39}">
                <a1611:picAttrSrcUrl xmlns:a1611="http://schemas.microsoft.com/office/drawing/2016/11/main" r:id="rId20"/>
              </a:ext>
            </a:extLst>
          </a:blip>
          <a:stretch>
            <a:fillRect/>
          </a:stretch>
        </p:blipFill>
        <p:spPr>
          <a:xfrm>
            <a:off x="319349" y="2769694"/>
            <a:ext cx="1219440" cy="1624528"/>
          </a:xfrm>
          <a:prstGeom prst="rect">
            <a:avLst/>
          </a:prstGeom>
        </p:spPr>
      </p:pic>
      <p:pic>
        <p:nvPicPr>
          <p:cNvPr id="35" name="Picture 34" descr="A painting of a person holding a child&#10;&#10;AI-generated content may be incorrect.">
            <a:extLst>
              <a:ext uri="{FF2B5EF4-FFF2-40B4-BE49-F238E27FC236}">
                <a16:creationId xmlns:a16="http://schemas.microsoft.com/office/drawing/2014/main" id="{68A85D55-1C41-35FC-FEE3-D6745B3AB6A4}"/>
              </a:ext>
            </a:extLst>
          </p:cNvPr>
          <p:cNvPicPr>
            <a:picLocks noChangeAspect="1"/>
          </p:cNvPicPr>
          <p:nvPr/>
        </p:nvPicPr>
        <p:blipFill>
          <a:blip r:embed="rId21">
            <a:extLst>
              <a:ext uri="{28A0092B-C50C-407E-A947-70E740481C1C}">
                <a14:useLocalDpi xmlns:a14="http://schemas.microsoft.com/office/drawing/2010/main" val="0"/>
              </a:ext>
              <a:ext uri="{837473B0-CC2E-450A-ABE3-18F120FF3D39}">
                <a1611:picAttrSrcUrl xmlns:a1611="http://schemas.microsoft.com/office/drawing/2016/11/main" r:id="rId22"/>
              </a:ext>
            </a:extLst>
          </a:blip>
          <a:stretch>
            <a:fillRect/>
          </a:stretch>
        </p:blipFill>
        <p:spPr>
          <a:xfrm>
            <a:off x="1845873" y="2772215"/>
            <a:ext cx="1347106" cy="1646159"/>
          </a:xfrm>
          <a:prstGeom prst="rect">
            <a:avLst/>
          </a:prstGeom>
        </p:spPr>
      </p:pic>
      <p:pic>
        <p:nvPicPr>
          <p:cNvPr id="38" name="Picture 37" descr="A statue of a person in a white dress&#10;&#10;AI-generated content may be incorrect.">
            <a:extLst>
              <a:ext uri="{FF2B5EF4-FFF2-40B4-BE49-F238E27FC236}">
                <a16:creationId xmlns:a16="http://schemas.microsoft.com/office/drawing/2014/main" id="{984D3340-0878-7B04-6348-D9A0DA23E2E2}"/>
              </a:ext>
            </a:extLst>
          </p:cNvPr>
          <p:cNvPicPr>
            <a:picLocks noChangeAspect="1"/>
          </p:cNvPicPr>
          <p:nvPr/>
        </p:nvPicPr>
        <p:blipFill>
          <a:blip r:embed="rId23">
            <a:extLst>
              <a:ext uri="{28A0092B-C50C-407E-A947-70E740481C1C}">
                <a14:useLocalDpi xmlns:a14="http://schemas.microsoft.com/office/drawing/2010/main" val="0"/>
              </a:ext>
              <a:ext uri="{837473B0-CC2E-450A-ABE3-18F120FF3D39}">
                <a1611:picAttrSrcUrl xmlns:a1611="http://schemas.microsoft.com/office/drawing/2016/11/main" r:id="rId24"/>
              </a:ext>
            </a:extLst>
          </a:blip>
          <a:stretch>
            <a:fillRect/>
          </a:stretch>
        </p:blipFill>
        <p:spPr>
          <a:xfrm>
            <a:off x="3463486" y="2623429"/>
            <a:ext cx="1001525" cy="1916981"/>
          </a:xfrm>
          <a:prstGeom prst="rect">
            <a:avLst/>
          </a:prstGeom>
        </p:spPr>
      </p:pic>
      <p:pic>
        <p:nvPicPr>
          <p:cNvPr id="41" name="Picture 40" descr="A statue of a person holding a baby&#10;&#10;AI-generated content may be incorrect.">
            <a:extLst>
              <a:ext uri="{FF2B5EF4-FFF2-40B4-BE49-F238E27FC236}">
                <a16:creationId xmlns:a16="http://schemas.microsoft.com/office/drawing/2014/main" id="{EBA2A99B-CFB2-DE26-9BD8-EF597D25BE05}"/>
              </a:ext>
            </a:extLst>
          </p:cNvPr>
          <p:cNvPicPr>
            <a:picLocks noChangeAspect="1"/>
          </p:cNvPicPr>
          <p:nvPr/>
        </p:nvPicPr>
        <p:blipFill>
          <a:blip r:embed="rId25">
            <a:extLst>
              <a:ext uri="{28A0092B-C50C-407E-A947-70E740481C1C}">
                <a14:useLocalDpi xmlns:a14="http://schemas.microsoft.com/office/drawing/2010/main" val="0"/>
              </a:ext>
              <a:ext uri="{837473B0-CC2E-450A-ABE3-18F120FF3D39}">
                <a1611:picAttrSrcUrl xmlns:a1611="http://schemas.microsoft.com/office/drawing/2016/11/main" r:id="rId26"/>
              </a:ext>
            </a:extLst>
          </a:blip>
          <a:srcRect l="2404" r="2282"/>
          <a:stretch>
            <a:fillRect/>
          </a:stretch>
        </p:blipFill>
        <p:spPr>
          <a:xfrm>
            <a:off x="4737464" y="2742786"/>
            <a:ext cx="1339381" cy="1705018"/>
          </a:xfrm>
          <a:prstGeom prst="rect">
            <a:avLst/>
          </a:prstGeom>
        </p:spPr>
      </p:pic>
      <p:pic>
        <p:nvPicPr>
          <p:cNvPr id="44" name="Picture 43" descr="A person wearing a white robe&#10;&#10;AI-generated content may be incorrect.">
            <a:extLst>
              <a:ext uri="{FF2B5EF4-FFF2-40B4-BE49-F238E27FC236}">
                <a16:creationId xmlns:a16="http://schemas.microsoft.com/office/drawing/2014/main" id="{CB0D51F6-F02D-6869-BA09-D1DC7997C05E}"/>
              </a:ext>
            </a:extLst>
          </p:cNvPr>
          <p:cNvPicPr>
            <a:picLocks noChangeAspect="1"/>
          </p:cNvPicPr>
          <p:nvPr/>
        </p:nvPicPr>
        <p:blipFill>
          <a:blip r:embed="rId27">
            <a:extLst>
              <a:ext uri="{28A0092B-C50C-407E-A947-70E740481C1C}">
                <a14:useLocalDpi xmlns:a14="http://schemas.microsoft.com/office/drawing/2010/main" val="0"/>
              </a:ext>
              <a:ext uri="{837473B0-CC2E-450A-ABE3-18F120FF3D39}">
                <a1611:picAttrSrcUrl xmlns:a1611="http://schemas.microsoft.com/office/drawing/2016/11/main" r:id="rId28"/>
              </a:ext>
            </a:extLst>
          </a:blip>
          <a:srcRect l="29282" r="29450"/>
          <a:stretch>
            <a:fillRect/>
          </a:stretch>
        </p:blipFill>
        <p:spPr>
          <a:xfrm>
            <a:off x="6334829" y="2742786"/>
            <a:ext cx="1250871" cy="1705018"/>
          </a:xfrm>
          <a:prstGeom prst="rect">
            <a:avLst/>
          </a:prstGeom>
        </p:spPr>
      </p:pic>
      <p:pic>
        <p:nvPicPr>
          <p:cNvPr id="47" name="Picture 46" descr="A statue of a person praying&#10;&#10;AI-generated content may be incorrect.">
            <a:extLst>
              <a:ext uri="{FF2B5EF4-FFF2-40B4-BE49-F238E27FC236}">
                <a16:creationId xmlns:a16="http://schemas.microsoft.com/office/drawing/2014/main" id="{1DBE89C1-CC84-4FE8-5167-B3A646009137}"/>
              </a:ext>
            </a:extLst>
          </p:cNvPr>
          <p:cNvPicPr>
            <a:picLocks noChangeAspect="1"/>
          </p:cNvPicPr>
          <p:nvPr/>
        </p:nvPicPr>
        <p:blipFill>
          <a:blip r:embed="rId29">
            <a:extLst>
              <a:ext uri="{28A0092B-C50C-407E-A947-70E740481C1C}">
                <a14:useLocalDpi xmlns:a14="http://schemas.microsoft.com/office/drawing/2010/main" val="0"/>
              </a:ext>
              <a:ext uri="{837473B0-CC2E-450A-ABE3-18F120FF3D39}">
                <a1611:picAttrSrcUrl xmlns:a1611="http://schemas.microsoft.com/office/drawing/2016/11/main" r:id="rId30"/>
              </a:ext>
            </a:extLst>
          </a:blip>
          <a:srcRect l="6904" t="4256" r="6263" b="4359"/>
          <a:stretch>
            <a:fillRect/>
          </a:stretch>
        </p:blipFill>
        <p:spPr>
          <a:xfrm>
            <a:off x="7811693" y="2755501"/>
            <a:ext cx="1123939" cy="1705017"/>
          </a:xfrm>
          <a:prstGeom prst="rect">
            <a:avLst/>
          </a:prstGeom>
        </p:spPr>
      </p:pic>
      <p:pic>
        <p:nvPicPr>
          <p:cNvPr id="50" name="Picture 49" descr="A statue of a person in a blue robe&#10;&#10;AI-generated content may be incorrect.">
            <a:extLst>
              <a:ext uri="{FF2B5EF4-FFF2-40B4-BE49-F238E27FC236}">
                <a16:creationId xmlns:a16="http://schemas.microsoft.com/office/drawing/2014/main" id="{28645E14-3A2A-DC98-1329-14C62B262325}"/>
              </a:ext>
            </a:extLst>
          </p:cNvPr>
          <p:cNvPicPr>
            <a:picLocks noChangeAspect="1"/>
          </p:cNvPicPr>
          <p:nvPr/>
        </p:nvPicPr>
        <p:blipFill>
          <a:blip r:embed="rId31">
            <a:extLst>
              <a:ext uri="{28A0092B-C50C-407E-A947-70E740481C1C}">
                <a14:useLocalDpi xmlns:a14="http://schemas.microsoft.com/office/drawing/2010/main" val="0"/>
              </a:ext>
              <a:ext uri="{837473B0-CC2E-450A-ABE3-18F120FF3D39}">
                <a1611:picAttrSrcUrl xmlns:a1611="http://schemas.microsoft.com/office/drawing/2016/11/main" r:id="rId32"/>
              </a:ext>
            </a:extLst>
          </a:blip>
          <a:stretch>
            <a:fillRect/>
          </a:stretch>
        </p:blipFill>
        <p:spPr>
          <a:xfrm>
            <a:off x="9161625" y="2768220"/>
            <a:ext cx="1123939" cy="1685910"/>
          </a:xfrm>
          <a:prstGeom prst="rect">
            <a:avLst/>
          </a:prstGeom>
        </p:spPr>
      </p:pic>
      <p:pic>
        <p:nvPicPr>
          <p:cNvPr id="53" name="Picture 52" descr="A statue of a person holding a child&#10;&#10;AI-generated content may be incorrect.">
            <a:extLst>
              <a:ext uri="{FF2B5EF4-FFF2-40B4-BE49-F238E27FC236}">
                <a16:creationId xmlns:a16="http://schemas.microsoft.com/office/drawing/2014/main" id="{133F216C-F14F-F201-5586-27E170E9868A}"/>
              </a:ext>
            </a:extLst>
          </p:cNvPr>
          <p:cNvPicPr>
            <a:picLocks noChangeAspect="1"/>
          </p:cNvPicPr>
          <p:nvPr/>
        </p:nvPicPr>
        <p:blipFill>
          <a:blip r:embed="rId33">
            <a:extLst>
              <a:ext uri="{28A0092B-C50C-407E-A947-70E740481C1C}">
                <a14:useLocalDpi xmlns:a14="http://schemas.microsoft.com/office/drawing/2010/main" val="0"/>
              </a:ext>
              <a:ext uri="{837473B0-CC2E-450A-ABE3-18F120FF3D39}">
                <a1611:picAttrSrcUrl xmlns:a1611="http://schemas.microsoft.com/office/drawing/2016/11/main" r:id="rId34"/>
              </a:ext>
            </a:extLst>
          </a:blip>
          <a:srcRect l="3027" t="2084" r="2680" b="1535"/>
          <a:stretch>
            <a:fillRect/>
          </a:stretch>
        </p:blipFill>
        <p:spPr>
          <a:xfrm>
            <a:off x="10522113" y="2768220"/>
            <a:ext cx="1288887" cy="1636818"/>
          </a:xfrm>
          <a:prstGeom prst="rect">
            <a:avLst/>
          </a:prstGeom>
        </p:spPr>
      </p:pic>
      <p:pic>
        <p:nvPicPr>
          <p:cNvPr id="56" name="Picture 55" descr="A painting of a person and a child&#10;&#10;AI-generated content may be incorrect.">
            <a:extLst>
              <a:ext uri="{FF2B5EF4-FFF2-40B4-BE49-F238E27FC236}">
                <a16:creationId xmlns:a16="http://schemas.microsoft.com/office/drawing/2014/main" id="{4C2BA359-21BC-C08F-29A9-92C463DB4DB0}"/>
              </a:ext>
            </a:extLst>
          </p:cNvPr>
          <p:cNvPicPr>
            <a:picLocks noChangeAspect="1"/>
          </p:cNvPicPr>
          <p:nvPr/>
        </p:nvPicPr>
        <p:blipFill>
          <a:blip r:embed="rId35">
            <a:extLst>
              <a:ext uri="{28A0092B-C50C-407E-A947-70E740481C1C}">
                <a14:useLocalDpi xmlns:a14="http://schemas.microsoft.com/office/drawing/2010/main" val="0"/>
              </a:ext>
              <a:ext uri="{837473B0-CC2E-450A-ABE3-18F120FF3D39}">
                <a1611:picAttrSrcUrl xmlns:a1611="http://schemas.microsoft.com/office/drawing/2016/11/main" r:id="rId36"/>
              </a:ext>
            </a:extLst>
          </a:blip>
          <a:srcRect l="30242" r="31038"/>
          <a:stretch>
            <a:fillRect/>
          </a:stretch>
        </p:blipFill>
        <p:spPr>
          <a:xfrm>
            <a:off x="325636" y="4893375"/>
            <a:ext cx="1121165" cy="1628780"/>
          </a:xfrm>
          <a:prstGeom prst="rect">
            <a:avLst/>
          </a:prstGeom>
        </p:spPr>
      </p:pic>
      <p:pic>
        <p:nvPicPr>
          <p:cNvPr id="58" name="Picture 57" descr="A statue of a person in a crown&#10;&#10;AI-generated content may be incorrect.">
            <a:extLst>
              <a:ext uri="{FF2B5EF4-FFF2-40B4-BE49-F238E27FC236}">
                <a16:creationId xmlns:a16="http://schemas.microsoft.com/office/drawing/2014/main" id="{BBD1F0AD-595D-4638-EEDA-8FFD52901D60}"/>
              </a:ext>
            </a:extLst>
          </p:cNvPr>
          <p:cNvPicPr>
            <a:picLocks noChangeAspect="1"/>
          </p:cNvPicPr>
          <p:nvPr/>
        </p:nvPicPr>
        <p:blipFill>
          <a:blip r:embed="rId37">
            <a:extLst>
              <a:ext uri="{28A0092B-C50C-407E-A947-70E740481C1C}">
                <a14:useLocalDpi xmlns:a14="http://schemas.microsoft.com/office/drawing/2010/main" val="0"/>
              </a:ext>
              <a:ext uri="{837473B0-CC2E-450A-ABE3-18F120FF3D39}">
                <a1611:picAttrSrcUrl xmlns:a1611="http://schemas.microsoft.com/office/drawing/2016/11/main" r:id="rId38"/>
              </a:ext>
            </a:extLst>
          </a:blip>
          <a:srcRect l="18400" r="14395"/>
          <a:stretch>
            <a:fillRect/>
          </a:stretch>
        </p:blipFill>
        <p:spPr>
          <a:xfrm>
            <a:off x="1771495" y="4899121"/>
            <a:ext cx="1515343" cy="1623034"/>
          </a:xfrm>
          <a:prstGeom prst="rect">
            <a:avLst/>
          </a:prstGeom>
        </p:spPr>
      </p:pic>
      <p:pic>
        <p:nvPicPr>
          <p:cNvPr id="61" name="Picture 60" descr="A painting of a person holding a sacred heart&#10;&#10;AI-generated content may be incorrect.">
            <a:extLst>
              <a:ext uri="{FF2B5EF4-FFF2-40B4-BE49-F238E27FC236}">
                <a16:creationId xmlns:a16="http://schemas.microsoft.com/office/drawing/2014/main" id="{49E9993E-FB2C-21EF-9F37-3DD8A23F2B9B}"/>
              </a:ext>
            </a:extLst>
          </p:cNvPr>
          <p:cNvPicPr>
            <a:picLocks noChangeAspect="1"/>
          </p:cNvPicPr>
          <p:nvPr/>
        </p:nvPicPr>
        <p:blipFill>
          <a:blip r:embed="rId39">
            <a:extLst>
              <a:ext uri="{28A0092B-C50C-407E-A947-70E740481C1C}">
                <a14:useLocalDpi xmlns:a14="http://schemas.microsoft.com/office/drawing/2010/main" val="0"/>
              </a:ext>
              <a:ext uri="{837473B0-CC2E-450A-ABE3-18F120FF3D39}">
                <a1611:picAttrSrcUrl xmlns:a1611="http://schemas.microsoft.com/office/drawing/2016/11/main" r:id="rId40"/>
              </a:ext>
            </a:extLst>
          </a:blip>
          <a:stretch>
            <a:fillRect/>
          </a:stretch>
        </p:blipFill>
        <p:spPr>
          <a:xfrm>
            <a:off x="3582133" y="4880300"/>
            <a:ext cx="1178505" cy="1627065"/>
          </a:xfrm>
          <a:prstGeom prst="rect">
            <a:avLst/>
          </a:prstGeom>
        </p:spPr>
      </p:pic>
      <p:pic>
        <p:nvPicPr>
          <p:cNvPr id="64" name="Picture 63" descr="A statue of a person holding a child&#10;&#10;AI-generated content may be incorrect.">
            <a:extLst>
              <a:ext uri="{FF2B5EF4-FFF2-40B4-BE49-F238E27FC236}">
                <a16:creationId xmlns:a16="http://schemas.microsoft.com/office/drawing/2014/main" id="{794DE963-F1D9-128D-5812-F86B4F5620C9}"/>
              </a:ext>
            </a:extLst>
          </p:cNvPr>
          <p:cNvPicPr>
            <a:picLocks noChangeAspect="1"/>
          </p:cNvPicPr>
          <p:nvPr/>
        </p:nvPicPr>
        <p:blipFill>
          <a:blip r:embed="rId41">
            <a:extLst>
              <a:ext uri="{28A0092B-C50C-407E-A947-70E740481C1C}">
                <a14:useLocalDpi xmlns:a14="http://schemas.microsoft.com/office/drawing/2010/main" val="0"/>
              </a:ext>
              <a:ext uri="{837473B0-CC2E-450A-ABE3-18F120FF3D39}">
                <a1611:picAttrSrcUrl xmlns:a1611="http://schemas.microsoft.com/office/drawing/2016/11/main" r:id="rId42"/>
              </a:ext>
            </a:extLst>
          </a:blip>
          <a:stretch>
            <a:fillRect/>
          </a:stretch>
        </p:blipFill>
        <p:spPr>
          <a:xfrm>
            <a:off x="5027508" y="4910710"/>
            <a:ext cx="1081142" cy="1611444"/>
          </a:xfrm>
          <a:prstGeom prst="rect">
            <a:avLst/>
          </a:prstGeom>
        </p:spPr>
      </p:pic>
      <p:pic>
        <p:nvPicPr>
          <p:cNvPr id="67" name="Picture 66" descr="A statue of a person with a cross&#10;&#10;AI-generated content may be incorrect.">
            <a:extLst>
              <a:ext uri="{FF2B5EF4-FFF2-40B4-BE49-F238E27FC236}">
                <a16:creationId xmlns:a16="http://schemas.microsoft.com/office/drawing/2014/main" id="{8287DDB0-B4C9-C978-DB9B-5B6800DC6AF7}"/>
              </a:ext>
            </a:extLst>
          </p:cNvPr>
          <p:cNvPicPr>
            <a:picLocks noChangeAspect="1"/>
          </p:cNvPicPr>
          <p:nvPr/>
        </p:nvPicPr>
        <p:blipFill>
          <a:blip r:embed="rId43">
            <a:extLst>
              <a:ext uri="{28A0092B-C50C-407E-A947-70E740481C1C}">
                <a14:useLocalDpi xmlns:a14="http://schemas.microsoft.com/office/drawing/2010/main" val="0"/>
              </a:ext>
              <a:ext uri="{837473B0-CC2E-450A-ABE3-18F120FF3D39}">
                <a1611:picAttrSrcUrl xmlns:a1611="http://schemas.microsoft.com/office/drawing/2016/11/main" r:id="rId44"/>
              </a:ext>
            </a:extLst>
          </a:blip>
          <a:stretch>
            <a:fillRect/>
          </a:stretch>
        </p:blipFill>
        <p:spPr>
          <a:xfrm>
            <a:off x="6411072" y="4905726"/>
            <a:ext cx="1353950" cy="1604078"/>
          </a:xfrm>
          <a:prstGeom prst="rect">
            <a:avLst/>
          </a:prstGeom>
        </p:spPr>
      </p:pic>
      <p:pic>
        <p:nvPicPr>
          <p:cNvPr id="72" name="Picture 71" descr="A statue of a person wearing a robe&#10;&#10;AI-generated content may be incorrect.">
            <a:extLst>
              <a:ext uri="{FF2B5EF4-FFF2-40B4-BE49-F238E27FC236}">
                <a16:creationId xmlns:a16="http://schemas.microsoft.com/office/drawing/2014/main" id="{A392D303-02D8-3CDB-E7E2-BDB0863E0E7E}"/>
              </a:ext>
            </a:extLst>
          </p:cNvPr>
          <p:cNvPicPr>
            <a:picLocks noChangeAspect="1"/>
          </p:cNvPicPr>
          <p:nvPr/>
        </p:nvPicPr>
        <p:blipFill>
          <a:blip r:embed="rId45">
            <a:extLst>
              <a:ext uri="{28A0092B-C50C-407E-A947-70E740481C1C}">
                <a14:useLocalDpi xmlns:a14="http://schemas.microsoft.com/office/drawing/2010/main" val="0"/>
              </a:ext>
              <a:ext uri="{837473B0-CC2E-450A-ABE3-18F120FF3D39}">
                <a1611:picAttrSrcUrl xmlns:a1611="http://schemas.microsoft.com/office/drawing/2016/11/main" r:id="rId46"/>
              </a:ext>
            </a:extLst>
          </a:blip>
          <a:stretch>
            <a:fillRect/>
          </a:stretch>
        </p:blipFill>
        <p:spPr>
          <a:xfrm>
            <a:off x="8067444" y="4881796"/>
            <a:ext cx="936040" cy="1663812"/>
          </a:xfrm>
          <a:prstGeom prst="rect">
            <a:avLst/>
          </a:prstGeom>
        </p:spPr>
      </p:pic>
      <p:pic>
        <p:nvPicPr>
          <p:cNvPr id="75" name="Picture 74" descr="A person holding a baby and a necklace&#10;&#10;AI-generated content may be incorrect.">
            <a:extLst>
              <a:ext uri="{FF2B5EF4-FFF2-40B4-BE49-F238E27FC236}">
                <a16:creationId xmlns:a16="http://schemas.microsoft.com/office/drawing/2014/main" id="{F566B850-40E1-762B-737E-8E7D483B63EC}"/>
              </a:ext>
            </a:extLst>
          </p:cNvPr>
          <p:cNvPicPr>
            <a:picLocks noChangeAspect="1"/>
          </p:cNvPicPr>
          <p:nvPr/>
        </p:nvPicPr>
        <p:blipFill>
          <a:blip r:embed="rId47">
            <a:extLst>
              <a:ext uri="{28A0092B-C50C-407E-A947-70E740481C1C}">
                <a14:useLocalDpi xmlns:a14="http://schemas.microsoft.com/office/drawing/2010/main" val="0"/>
              </a:ext>
              <a:ext uri="{837473B0-CC2E-450A-ABE3-18F120FF3D39}">
                <a1611:picAttrSrcUrl xmlns:a1611="http://schemas.microsoft.com/office/drawing/2016/11/main" r:id="rId48"/>
              </a:ext>
            </a:extLst>
          </a:blip>
          <a:stretch>
            <a:fillRect/>
          </a:stretch>
        </p:blipFill>
        <p:spPr>
          <a:xfrm>
            <a:off x="9286056" y="4877377"/>
            <a:ext cx="1283739" cy="1597187"/>
          </a:xfrm>
          <a:prstGeom prst="rect">
            <a:avLst/>
          </a:prstGeom>
        </p:spPr>
      </p:pic>
      <p:pic>
        <p:nvPicPr>
          <p:cNvPr id="78" name="Picture 77" descr="A statue of a person with a crown and a blue cape&#10;&#10;AI-generated content may be incorrect.">
            <a:extLst>
              <a:ext uri="{FF2B5EF4-FFF2-40B4-BE49-F238E27FC236}">
                <a16:creationId xmlns:a16="http://schemas.microsoft.com/office/drawing/2014/main" id="{BAE521D0-005A-72DE-6B44-BB77C5D7F0C3}"/>
              </a:ext>
            </a:extLst>
          </p:cNvPr>
          <p:cNvPicPr>
            <a:picLocks noChangeAspect="1"/>
          </p:cNvPicPr>
          <p:nvPr/>
        </p:nvPicPr>
        <p:blipFill>
          <a:blip r:embed="rId49">
            <a:extLst>
              <a:ext uri="{28A0092B-C50C-407E-A947-70E740481C1C}">
                <a14:useLocalDpi xmlns:a14="http://schemas.microsoft.com/office/drawing/2010/main" val="0"/>
              </a:ext>
              <a:ext uri="{837473B0-CC2E-450A-ABE3-18F120FF3D39}">
                <a1611:picAttrSrcUrl xmlns:a1611="http://schemas.microsoft.com/office/drawing/2016/11/main" r:id="rId50"/>
              </a:ext>
            </a:extLst>
          </a:blip>
          <a:stretch>
            <a:fillRect/>
          </a:stretch>
        </p:blipFill>
        <p:spPr>
          <a:xfrm flipH="1">
            <a:off x="10817910" y="4893375"/>
            <a:ext cx="1155843" cy="1594265"/>
          </a:xfrm>
          <a:prstGeom prst="rect">
            <a:avLst/>
          </a:prstGeom>
        </p:spPr>
      </p:pic>
    </p:spTree>
    <p:extLst>
      <p:ext uri="{BB962C8B-B14F-4D97-AF65-F5344CB8AC3E}">
        <p14:creationId xmlns:p14="http://schemas.microsoft.com/office/powerpoint/2010/main" val="3095449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Click="0">
        <p159:morph option="byObject"/>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500"/>
                                        <p:tgtEl>
                                          <p:spTgt spid="47"/>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500"/>
                                        <p:tgtEl>
                                          <p:spTgt spid="56"/>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58"/>
                                        </p:tgtEl>
                                        <p:attrNameLst>
                                          <p:attrName>style.visibility</p:attrName>
                                        </p:attrNameLst>
                                      </p:cBhvr>
                                      <p:to>
                                        <p:strVal val="visible"/>
                                      </p:to>
                                    </p:set>
                                    <p:animEffect transition="in" filter="fade">
                                      <p:cBhvr>
                                        <p:cTn id="75" dur="500"/>
                                        <p:tgtEl>
                                          <p:spTgt spid="58"/>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fade">
                                      <p:cBhvr>
                                        <p:cTn id="79" dur="500"/>
                                        <p:tgtEl>
                                          <p:spTgt spid="61"/>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64"/>
                                        </p:tgtEl>
                                        <p:attrNameLst>
                                          <p:attrName>style.visibility</p:attrName>
                                        </p:attrNameLst>
                                      </p:cBhvr>
                                      <p:to>
                                        <p:strVal val="visible"/>
                                      </p:to>
                                    </p:set>
                                    <p:animEffect transition="in" filter="fade">
                                      <p:cBhvr>
                                        <p:cTn id="83" dur="500"/>
                                        <p:tgtEl>
                                          <p:spTgt spid="64"/>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fade">
                                      <p:cBhvr>
                                        <p:cTn id="87" dur="500"/>
                                        <p:tgtEl>
                                          <p:spTgt spid="67"/>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fade">
                                      <p:cBhvr>
                                        <p:cTn id="91" dur="500"/>
                                        <p:tgtEl>
                                          <p:spTgt spid="72"/>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75"/>
                                        </p:tgtEl>
                                        <p:attrNameLst>
                                          <p:attrName>style.visibility</p:attrName>
                                        </p:attrNameLst>
                                      </p:cBhvr>
                                      <p:to>
                                        <p:strVal val="visible"/>
                                      </p:to>
                                    </p:set>
                                    <p:animEffect transition="in" filter="fade">
                                      <p:cBhvr>
                                        <p:cTn id="95" dur="500"/>
                                        <p:tgtEl>
                                          <p:spTgt spid="75"/>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78"/>
                                        </p:tgtEl>
                                        <p:attrNameLst>
                                          <p:attrName>style.visibility</p:attrName>
                                        </p:attrNameLst>
                                      </p:cBhvr>
                                      <p:to>
                                        <p:strVal val="visible"/>
                                      </p:to>
                                    </p:set>
                                    <p:animEffect transition="in" filter="fade">
                                      <p:cBhvr>
                                        <p:cTn id="9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44" name="Straight Connector 4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E47CA75-072B-B472-D2E7-E57A6F427D39}"/>
              </a:ext>
            </a:extLst>
          </p:cNvPr>
          <p:cNvSpPr txBox="1"/>
          <p:nvPr/>
        </p:nvSpPr>
        <p:spPr>
          <a:xfrm>
            <a:off x="897769" y="1909192"/>
            <a:ext cx="4586513" cy="3647710"/>
          </a:xfrm>
          <a:prstGeom prst="rect">
            <a:avLst/>
          </a:prstGeom>
        </p:spPr>
        <p:txBody>
          <a:bodyPr vert="horz" lIns="91440" tIns="45720" rIns="91440" bIns="45720" rtlCol="0">
            <a:normAutofit/>
          </a:bodyPr>
          <a:lstStyle/>
          <a:p>
            <a:pPr indent="-228600">
              <a:lnSpc>
                <a:spcPct val="150000"/>
              </a:lnSpc>
              <a:spcAft>
                <a:spcPts val="600"/>
              </a:spcAft>
              <a:buFont typeface="Arial" panose="020B0604020202020204" pitchFamily="34" charset="0"/>
              <a:buChar char="•"/>
            </a:pPr>
            <a:r>
              <a:rPr lang="en-US" sz="2000" b="1" dirty="0">
                <a:solidFill>
                  <a:schemeClr val="bg1"/>
                </a:solidFill>
              </a:rPr>
              <a:t>Whenever she appears to a certain place or to a certain person, she is speaking not only to them, but to the whole world, and that the revelations of the apparitions are to be applied to all the faithful.</a:t>
            </a:r>
          </a:p>
        </p:txBody>
      </p:sp>
      <p:cxnSp>
        <p:nvCxnSpPr>
          <p:cNvPr id="45" name="Straight Connector 4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8BDCD3F-3FF8-DA48-8621-25CF3F78D7E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461" r="-1" b="46708"/>
          <a:stretch>
            <a:fillRect/>
          </a:stretch>
        </p:blipFill>
        <p:spPr>
          <a:xfrm>
            <a:off x="6525453" y="10"/>
            <a:ext cx="5666547" cy="6857990"/>
          </a:xfrm>
          <a:prstGeom prst="rect">
            <a:avLst/>
          </a:prstGeom>
        </p:spPr>
      </p:pic>
    </p:spTree>
    <p:extLst>
      <p:ext uri="{BB962C8B-B14F-4D97-AF65-F5344CB8AC3E}">
        <p14:creationId xmlns:p14="http://schemas.microsoft.com/office/powerpoint/2010/main" val="3429201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65" name="Straight Connector 64">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7529087-578F-60D2-44C1-5AFED2A2AA79}"/>
              </a:ext>
            </a:extLst>
          </p:cNvPr>
          <p:cNvSpPr txBox="1"/>
          <p:nvPr/>
        </p:nvSpPr>
        <p:spPr>
          <a:xfrm>
            <a:off x="897769" y="1909192"/>
            <a:ext cx="4586513" cy="36477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800" b="1" dirty="0">
                <a:solidFill>
                  <a:schemeClr val="bg1"/>
                </a:solidFill>
              </a:rPr>
              <a:t>Our Lady of Champion</a:t>
            </a:r>
          </a:p>
        </p:txBody>
      </p:sp>
      <p:cxnSp>
        <p:nvCxnSpPr>
          <p:cNvPr id="66" name="Straight Connector 6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B0F769B-28E3-2C41-DD47-20E73E4527B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25453" y="0"/>
            <a:ext cx="3686173" cy="6858000"/>
          </a:xfrm>
          <a:prstGeom prst="rect">
            <a:avLst/>
          </a:prstGeom>
        </p:spPr>
      </p:pic>
    </p:spTree>
    <p:extLst>
      <p:ext uri="{BB962C8B-B14F-4D97-AF65-F5344CB8AC3E}">
        <p14:creationId xmlns:p14="http://schemas.microsoft.com/office/powerpoint/2010/main" val="27309036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870</TotalTime>
  <Words>1691</Words>
  <Application>Microsoft Office PowerPoint</Application>
  <PresentationFormat>Widescreen</PresentationFormat>
  <Paragraphs>97</Paragraphs>
  <Slides>35</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Slide Titles</vt:lpstr>
      </vt:variant>
      <vt:variant>
        <vt:i4>35</vt:i4>
      </vt:variant>
      <vt:variant>
        <vt:lpstr>Custom Shows</vt:lpstr>
      </vt:variant>
      <vt:variant>
        <vt:i4>1</vt:i4>
      </vt:variant>
    </vt:vector>
  </HeadingPairs>
  <TitlesOfParts>
    <vt:vector size="41" baseType="lpstr">
      <vt:lpstr>Meiryo</vt:lpstr>
      <vt:lpstr>Aptos</vt:lpstr>
      <vt:lpstr>Arial</vt:lpstr>
      <vt:lpstr>Georgia</vt:lpstr>
      <vt:lpstr>Office Theme</vt:lpstr>
      <vt:lpstr>     A Request Made 100 Years Ago:  The Five First Saturday Devotion And Our Lady’s Peace Plan From Heaven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Paul Vanderscheuren</dc:creator>
  <cp:lastModifiedBy>Paul Vanderscheuren</cp:lastModifiedBy>
  <cp:revision>3</cp:revision>
  <dcterms:created xsi:type="dcterms:W3CDTF">2025-12-02T04:24:14Z</dcterms:created>
  <dcterms:modified xsi:type="dcterms:W3CDTF">2026-01-10T02:07:28Z</dcterms:modified>
</cp:coreProperties>
</file>